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Abril Fatface"/>
      <p:regular r:id="rId17"/>
    </p:embeddedFont>
    <p:embeddedFont>
      <p:font typeface="Griffy"/>
      <p:regular r:id="rId18"/>
    </p:embeddedFont>
    <p:embeddedFont>
      <p:font typeface="Poppins"/>
      <p:regular r:id="rId19"/>
      <p:bold r:id="rId20"/>
      <p:italic r:id="rId21"/>
      <p:boldItalic r:id="rId22"/>
    </p:embeddedFont>
    <p:embeddedFont>
      <p:font typeface="Barlow Condensed"/>
      <p:regular r:id="rId23"/>
      <p:bold r:id="rId24"/>
      <p:italic r:id="rId25"/>
      <p:boldItalic r:id="rId26"/>
    </p:embeddedFont>
    <p:embeddedFont>
      <p:font typeface="Coming Soon"/>
      <p:regular r:id="rId27"/>
    </p:embeddedFont>
    <p:embeddedFont>
      <p:font typeface="Just Another Hand"/>
      <p:regular r:id="rId28"/>
    </p:embeddedFont>
    <p:embeddedFont>
      <p:font typeface="Homemade Appl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BarlowCondensed-bold.fntdata"/><Relationship Id="rId23" Type="http://schemas.openxmlformats.org/officeDocument/2006/relationships/font" Target="fonts/Barlow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Condensed-boldItalic.fntdata"/><Relationship Id="rId25" Type="http://schemas.openxmlformats.org/officeDocument/2006/relationships/font" Target="fonts/BarlowCondensed-italic.fntdata"/><Relationship Id="rId28" Type="http://schemas.openxmlformats.org/officeDocument/2006/relationships/font" Target="fonts/JustAnotherHand-regular.fntdata"/><Relationship Id="rId27" Type="http://schemas.openxmlformats.org/officeDocument/2006/relationships/font" Target="fonts/ComingSoo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omemadeAppl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brilFatface-regular.fntdata"/><Relationship Id="rId16" Type="http://schemas.openxmlformats.org/officeDocument/2006/relationships/slide" Target="slides/slide11.xml"/><Relationship Id="rId19" Type="http://schemas.openxmlformats.org/officeDocument/2006/relationships/font" Target="fonts/Poppins-regular.fntdata"/><Relationship Id="rId18" Type="http://schemas.openxmlformats.org/officeDocument/2006/relationships/font" Target="fonts/Griff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dfaa491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dfaa491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d4dd1f5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6d4dd1f50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d4dd1f5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6d4dd1f50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d4dd1f50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6d4dd1f50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d4dd1f50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6d4dd1f50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b50adf3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b50adf3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dfaa491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dfaa491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1.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3.png"/><Relationship Id="rId12" Type="http://schemas.openxmlformats.org/officeDocument/2006/relationships/image" Target="../media/image4.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7.png"/><Relationship Id="rId7" Type="http://schemas.openxmlformats.org/officeDocument/2006/relationships/hyperlink" Target="https://twitter.com/SlidesManiaSM/" TargetMode="External"/><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2" name="Shape 12"/>
        <p:cNvGrpSpPr/>
        <p:nvPr/>
      </p:nvGrpSpPr>
      <p:grpSpPr>
        <a:xfrm>
          <a:off x="0" y="0"/>
          <a:ext cx="0" cy="0"/>
          <a:chOff x="0" y="0"/>
          <a:chExt cx="0" cy="0"/>
        </a:xfrm>
      </p:grpSpPr>
      <p:sp>
        <p:nvSpPr>
          <p:cNvPr id="13" name="Google Shape;13;p2"/>
          <p:cNvSpPr txBox="1"/>
          <p:nvPr>
            <p:ph type="title"/>
          </p:nvPr>
        </p:nvSpPr>
        <p:spPr>
          <a:xfrm>
            <a:off x="874550" y="1920550"/>
            <a:ext cx="5195400" cy="1230600"/>
          </a:xfrm>
          <a:prstGeom prst="rect">
            <a:avLst/>
          </a:prstGeom>
          <a:noFill/>
          <a:ln>
            <a:noFill/>
          </a:ln>
        </p:spPr>
        <p:txBody>
          <a:bodyPr anchorCtr="0" anchor="t" bIns="121900" lIns="121900" spcFirstLastPara="1" rIns="121900" wrap="square" tIns="121900">
            <a:noAutofit/>
          </a:bodyPr>
          <a:lstStyle>
            <a:lvl1pPr lvl="0">
              <a:lnSpc>
                <a:spcPct val="100000"/>
              </a:lnSpc>
              <a:spcBef>
                <a:spcPts val="0"/>
              </a:spcBef>
              <a:spcAft>
                <a:spcPts val="0"/>
              </a:spcAft>
              <a:buSzPts val="9000"/>
              <a:buNone/>
              <a:defRPr sz="9000"/>
            </a:lvl1pPr>
            <a:lvl2pPr lvl="1">
              <a:lnSpc>
                <a:spcPct val="100000"/>
              </a:lnSpc>
              <a:spcBef>
                <a:spcPts val="0"/>
              </a:spcBef>
              <a:spcAft>
                <a:spcPts val="0"/>
              </a:spcAft>
              <a:buSzPts val="9000"/>
              <a:buNone/>
              <a:defRPr sz="9000"/>
            </a:lvl2pPr>
            <a:lvl3pPr lvl="2">
              <a:lnSpc>
                <a:spcPct val="100000"/>
              </a:lnSpc>
              <a:spcBef>
                <a:spcPts val="0"/>
              </a:spcBef>
              <a:spcAft>
                <a:spcPts val="0"/>
              </a:spcAft>
              <a:buSzPts val="9000"/>
              <a:buNone/>
              <a:defRPr sz="9000"/>
            </a:lvl3pPr>
            <a:lvl4pPr lvl="3">
              <a:lnSpc>
                <a:spcPct val="100000"/>
              </a:lnSpc>
              <a:spcBef>
                <a:spcPts val="0"/>
              </a:spcBef>
              <a:spcAft>
                <a:spcPts val="0"/>
              </a:spcAft>
              <a:buSzPts val="9000"/>
              <a:buNone/>
              <a:defRPr sz="9000"/>
            </a:lvl4pPr>
            <a:lvl5pPr lvl="4">
              <a:lnSpc>
                <a:spcPct val="100000"/>
              </a:lnSpc>
              <a:spcBef>
                <a:spcPts val="0"/>
              </a:spcBef>
              <a:spcAft>
                <a:spcPts val="0"/>
              </a:spcAft>
              <a:buSzPts val="9000"/>
              <a:buNone/>
              <a:defRPr sz="9000"/>
            </a:lvl5pPr>
            <a:lvl6pPr lvl="5">
              <a:lnSpc>
                <a:spcPct val="100000"/>
              </a:lnSpc>
              <a:spcBef>
                <a:spcPts val="0"/>
              </a:spcBef>
              <a:spcAft>
                <a:spcPts val="0"/>
              </a:spcAft>
              <a:buSzPts val="9000"/>
              <a:buNone/>
              <a:defRPr sz="9000"/>
            </a:lvl6pPr>
            <a:lvl7pPr lvl="6">
              <a:lnSpc>
                <a:spcPct val="100000"/>
              </a:lnSpc>
              <a:spcBef>
                <a:spcPts val="0"/>
              </a:spcBef>
              <a:spcAft>
                <a:spcPts val="0"/>
              </a:spcAft>
              <a:buSzPts val="9000"/>
              <a:buNone/>
              <a:defRPr sz="9000"/>
            </a:lvl7pPr>
            <a:lvl8pPr lvl="7">
              <a:lnSpc>
                <a:spcPct val="100000"/>
              </a:lnSpc>
              <a:spcBef>
                <a:spcPts val="0"/>
              </a:spcBef>
              <a:spcAft>
                <a:spcPts val="0"/>
              </a:spcAft>
              <a:buSzPts val="9000"/>
              <a:buNone/>
              <a:defRPr sz="9000"/>
            </a:lvl8pPr>
            <a:lvl9pPr lvl="8">
              <a:lnSpc>
                <a:spcPct val="100000"/>
              </a:lnSpc>
              <a:spcBef>
                <a:spcPts val="0"/>
              </a:spcBef>
              <a:spcAft>
                <a:spcPts val="0"/>
              </a:spcAft>
              <a:buSzPts val="9000"/>
              <a:buNone/>
              <a:defRPr sz="9000"/>
            </a:lvl9pPr>
          </a:lstStyle>
          <a:p/>
        </p:txBody>
      </p:sp>
      <p:sp>
        <p:nvSpPr>
          <p:cNvPr id="14" name="Google Shape;14;p2"/>
          <p:cNvSpPr txBox="1"/>
          <p:nvPr>
            <p:ph idx="1" type="subTitle"/>
          </p:nvPr>
        </p:nvSpPr>
        <p:spPr>
          <a:xfrm>
            <a:off x="7357100" y="3085775"/>
            <a:ext cx="2879700" cy="717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48" name="Shape 48"/>
        <p:cNvGrpSpPr/>
        <p:nvPr/>
      </p:nvGrpSpPr>
      <p:grpSpPr>
        <a:xfrm>
          <a:off x="0" y="0"/>
          <a:ext cx="0" cy="0"/>
          <a:chOff x="0" y="0"/>
          <a:chExt cx="0" cy="0"/>
        </a:xfrm>
      </p:grpSpPr>
      <p:sp>
        <p:nvSpPr>
          <p:cNvPr id="49" name="Google Shape;49;p11"/>
          <p:cNvSpPr txBox="1"/>
          <p:nvPr>
            <p:ph type="title"/>
          </p:nvPr>
        </p:nvSpPr>
        <p:spPr>
          <a:xfrm>
            <a:off x="548200" y="544275"/>
            <a:ext cx="11095500" cy="3160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50" name="Google Shape;50;p11"/>
          <p:cNvSpPr txBox="1"/>
          <p:nvPr>
            <p:ph idx="1" type="body"/>
          </p:nvPr>
        </p:nvSpPr>
        <p:spPr>
          <a:xfrm>
            <a:off x="633475" y="4813250"/>
            <a:ext cx="10909200" cy="1565100"/>
          </a:xfrm>
          <a:prstGeom prst="rect">
            <a:avLst/>
          </a:prstGeom>
          <a:noFill/>
          <a:ln>
            <a:noFill/>
          </a:ln>
        </p:spPr>
        <p:txBody>
          <a:bodyPr anchorCtr="0" anchor="t" bIns="121900" lIns="121900" spcFirstLastPara="1" rIns="121900" wrap="square" tIns="121900">
            <a:noAutofit/>
          </a:bodyPr>
          <a:lstStyle>
            <a:lvl1pPr indent="-349250" lvl="0" marL="457200" algn="ctr">
              <a:lnSpc>
                <a:spcPct val="115000"/>
              </a:lnSpc>
              <a:spcBef>
                <a:spcPts val="0"/>
              </a:spcBef>
              <a:spcAft>
                <a:spcPts val="0"/>
              </a:spcAft>
              <a:buSzPts val="19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51" name="Shape 51"/>
        <p:cNvGrpSpPr/>
        <p:nvPr/>
      </p:nvGrpSpPr>
      <p:grpSpPr>
        <a:xfrm>
          <a:off x="0" y="0"/>
          <a:ext cx="0" cy="0"/>
          <a:chOff x="0" y="0"/>
          <a:chExt cx="0" cy="0"/>
        </a:xfrm>
      </p:grpSpPr>
      <p:sp>
        <p:nvSpPr>
          <p:cNvPr id="52" name="Google Shape;52;p12"/>
          <p:cNvSpPr txBox="1"/>
          <p:nvPr>
            <p:ph type="title"/>
          </p:nvPr>
        </p:nvSpPr>
        <p:spPr>
          <a:xfrm>
            <a:off x="411275" y="1727000"/>
            <a:ext cx="4458300" cy="237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p:txBody>
      </p:sp>
      <p:sp>
        <p:nvSpPr>
          <p:cNvPr id="53" name="Google Shape;53;p12"/>
          <p:cNvSpPr txBox="1"/>
          <p:nvPr>
            <p:ph idx="1" type="subTitle"/>
          </p:nvPr>
        </p:nvSpPr>
        <p:spPr>
          <a:xfrm>
            <a:off x="411275" y="5029775"/>
            <a:ext cx="44583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54" name="Shape 54"/>
        <p:cNvGrpSpPr/>
        <p:nvPr/>
      </p:nvGrpSpPr>
      <p:grpSpPr>
        <a:xfrm>
          <a:off x="0" y="0"/>
          <a:ext cx="0" cy="0"/>
          <a:chOff x="0" y="0"/>
          <a:chExt cx="0" cy="0"/>
        </a:xfrm>
      </p:grpSpPr>
      <p:sp>
        <p:nvSpPr>
          <p:cNvPr id="55" name="Google Shape;55;p13"/>
          <p:cNvSpPr txBox="1"/>
          <p:nvPr>
            <p:ph type="title"/>
          </p:nvPr>
        </p:nvSpPr>
        <p:spPr>
          <a:xfrm>
            <a:off x="2703038" y="1918250"/>
            <a:ext cx="3510300" cy="12573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p:txBody>
      </p:sp>
      <p:sp>
        <p:nvSpPr>
          <p:cNvPr id="56" name="Google Shape;56;p13"/>
          <p:cNvSpPr txBox="1"/>
          <p:nvPr>
            <p:ph idx="2" type="title"/>
          </p:nvPr>
        </p:nvSpPr>
        <p:spPr>
          <a:xfrm>
            <a:off x="774875" y="440975"/>
            <a:ext cx="110013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2pPr>
            <a:lvl3pPr lvl="2"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3pPr>
            <a:lvl4pPr lvl="3"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4pPr>
            <a:lvl5pPr lvl="4"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5pPr>
            <a:lvl6pPr lvl="5"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6pPr>
            <a:lvl7pPr lvl="6"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7pPr>
            <a:lvl8pPr lvl="7"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8pPr>
            <a:lvl9pPr lvl="8"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9pPr>
          </a:lstStyle>
          <a:p/>
        </p:txBody>
      </p:sp>
      <p:sp>
        <p:nvSpPr>
          <p:cNvPr id="57" name="Google Shape;57;p13"/>
          <p:cNvSpPr txBox="1"/>
          <p:nvPr>
            <p:ph idx="3" type="title"/>
          </p:nvPr>
        </p:nvSpPr>
        <p:spPr>
          <a:xfrm>
            <a:off x="2703038" y="3582888"/>
            <a:ext cx="3510300" cy="12573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p:txBody>
      </p:sp>
      <p:sp>
        <p:nvSpPr>
          <p:cNvPr id="58" name="Google Shape;58;p13"/>
          <p:cNvSpPr txBox="1"/>
          <p:nvPr>
            <p:ph idx="4" type="title"/>
          </p:nvPr>
        </p:nvSpPr>
        <p:spPr>
          <a:xfrm>
            <a:off x="2703038" y="5247525"/>
            <a:ext cx="3510300" cy="12573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p:txBody>
      </p:sp>
      <p:sp>
        <p:nvSpPr>
          <p:cNvPr id="59" name="Google Shape;59;p13"/>
          <p:cNvSpPr txBox="1"/>
          <p:nvPr>
            <p:ph idx="1" type="body"/>
          </p:nvPr>
        </p:nvSpPr>
        <p:spPr>
          <a:xfrm>
            <a:off x="6269900" y="5399925"/>
            <a:ext cx="5448600" cy="925200"/>
          </a:xfrm>
          <a:prstGeom prst="rect">
            <a:avLst/>
          </a:prstGeom>
          <a:noFill/>
          <a:ln>
            <a:noFill/>
          </a:ln>
        </p:spPr>
        <p:txBody>
          <a:bodyPr anchorCtr="0" anchor="b" bIns="121900" lIns="121900" spcFirstLastPara="1" rIns="121900" wrap="square" tIns="121900">
            <a:noAutofit/>
          </a:bodyPr>
          <a:lstStyle>
            <a:lvl1pPr indent="-355600" lvl="0" marL="457200" algn="l">
              <a:lnSpc>
                <a:spcPct val="100000"/>
              </a:lnSpc>
              <a:spcBef>
                <a:spcPts val="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60" name="Google Shape;60;p13"/>
          <p:cNvSpPr txBox="1"/>
          <p:nvPr>
            <p:ph idx="5" type="body"/>
          </p:nvPr>
        </p:nvSpPr>
        <p:spPr>
          <a:xfrm>
            <a:off x="6269900" y="3657625"/>
            <a:ext cx="5448600" cy="925200"/>
          </a:xfrm>
          <a:prstGeom prst="rect">
            <a:avLst/>
          </a:prstGeom>
          <a:noFill/>
          <a:ln>
            <a:noFill/>
          </a:ln>
        </p:spPr>
        <p:txBody>
          <a:bodyPr anchorCtr="0" anchor="b" bIns="121900" lIns="121900" spcFirstLastPara="1" rIns="121900" wrap="square" tIns="121900">
            <a:noAutofit/>
          </a:bodyPr>
          <a:lstStyle>
            <a:lvl1pPr indent="-355600" lvl="0" marL="457200" algn="l">
              <a:lnSpc>
                <a:spcPct val="100000"/>
              </a:lnSpc>
              <a:spcBef>
                <a:spcPts val="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61" name="Google Shape;61;p13"/>
          <p:cNvSpPr txBox="1"/>
          <p:nvPr>
            <p:ph idx="6" type="body"/>
          </p:nvPr>
        </p:nvSpPr>
        <p:spPr>
          <a:xfrm>
            <a:off x="6269900" y="1915325"/>
            <a:ext cx="5448600" cy="925200"/>
          </a:xfrm>
          <a:prstGeom prst="rect">
            <a:avLst/>
          </a:prstGeom>
          <a:noFill/>
          <a:ln>
            <a:noFill/>
          </a:ln>
        </p:spPr>
        <p:txBody>
          <a:bodyPr anchorCtr="0" anchor="b" bIns="121900" lIns="121900" spcFirstLastPara="1" rIns="121900" wrap="square" tIns="121900">
            <a:noAutofit/>
          </a:bodyPr>
          <a:lstStyle>
            <a:lvl1pPr indent="-355600" lvl="0" marL="457200" algn="l">
              <a:lnSpc>
                <a:spcPct val="100000"/>
              </a:lnSpc>
              <a:spcBef>
                <a:spcPts val="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62" name="Shape 62"/>
        <p:cNvGrpSpPr/>
        <p:nvPr/>
      </p:nvGrpSpPr>
      <p:grpSpPr>
        <a:xfrm>
          <a:off x="0" y="0"/>
          <a:ext cx="0" cy="0"/>
          <a:chOff x="0" y="0"/>
          <a:chExt cx="0" cy="0"/>
        </a:xfrm>
      </p:grpSpPr>
      <p:sp>
        <p:nvSpPr>
          <p:cNvPr id="63" name="Google Shape;63;p14"/>
          <p:cNvSpPr txBox="1"/>
          <p:nvPr>
            <p:ph idx="1" type="subTitle"/>
          </p:nvPr>
        </p:nvSpPr>
        <p:spPr>
          <a:xfrm>
            <a:off x="2910425" y="1858800"/>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4" name="Google Shape;64;p14"/>
          <p:cNvSpPr txBox="1"/>
          <p:nvPr>
            <p:ph idx="2" type="subTitle"/>
          </p:nvPr>
        </p:nvSpPr>
        <p:spPr>
          <a:xfrm>
            <a:off x="2910425" y="3410725"/>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5" name="Google Shape;65;p14"/>
          <p:cNvSpPr txBox="1"/>
          <p:nvPr>
            <p:ph idx="3" type="subTitle"/>
          </p:nvPr>
        </p:nvSpPr>
        <p:spPr>
          <a:xfrm>
            <a:off x="5807197" y="3363243"/>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6" name="Google Shape;66;p14"/>
          <p:cNvSpPr txBox="1"/>
          <p:nvPr>
            <p:ph idx="4" type="subTitle"/>
          </p:nvPr>
        </p:nvSpPr>
        <p:spPr>
          <a:xfrm>
            <a:off x="5807207" y="1876150"/>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7" name="Google Shape;67;p14"/>
          <p:cNvSpPr txBox="1"/>
          <p:nvPr>
            <p:ph idx="5" type="subTitle"/>
          </p:nvPr>
        </p:nvSpPr>
        <p:spPr>
          <a:xfrm>
            <a:off x="8823328" y="1840350"/>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8" name="Google Shape;68;p14"/>
          <p:cNvSpPr txBox="1"/>
          <p:nvPr>
            <p:ph idx="6" type="subTitle"/>
          </p:nvPr>
        </p:nvSpPr>
        <p:spPr>
          <a:xfrm>
            <a:off x="8823328" y="3345805"/>
            <a:ext cx="2545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69" name="Google Shape;69;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0" name="Google Shape;70;p14"/>
          <p:cNvSpPr txBox="1"/>
          <p:nvPr>
            <p:ph idx="7" type="body"/>
          </p:nvPr>
        </p:nvSpPr>
        <p:spPr>
          <a:xfrm>
            <a:off x="5807207" y="2285000"/>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71" name="Google Shape;71;p14"/>
          <p:cNvSpPr txBox="1"/>
          <p:nvPr>
            <p:ph idx="8" type="body"/>
          </p:nvPr>
        </p:nvSpPr>
        <p:spPr>
          <a:xfrm>
            <a:off x="8823328" y="3762625"/>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72" name="Google Shape;72;p14"/>
          <p:cNvSpPr txBox="1"/>
          <p:nvPr>
            <p:ph idx="9" type="body"/>
          </p:nvPr>
        </p:nvSpPr>
        <p:spPr>
          <a:xfrm>
            <a:off x="8823328" y="2238625"/>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73" name="Google Shape;73;p14"/>
          <p:cNvSpPr txBox="1"/>
          <p:nvPr>
            <p:ph idx="13" type="body"/>
          </p:nvPr>
        </p:nvSpPr>
        <p:spPr>
          <a:xfrm>
            <a:off x="2910425" y="2285000"/>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74" name="Google Shape;74;p14"/>
          <p:cNvSpPr txBox="1"/>
          <p:nvPr>
            <p:ph idx="14" type="body"/>
          </p:nvPr>
        </p:nvSpPr>
        <p:spPr>
          <a:xfrm>
            <a:off x="5807197" y="3780063"/>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75" name="Google Shape;75;p14"/>
          <p:cNvSpPr txBox="1"/>
          <p:nvPr>
            <p:ph idx="15" type="body"/>
          </p:nvPr>
        </p:nvSpPr>
        <p:spPr>
          <a:xfrm>
            <a:off x="2910425" y="3809000"/>
            <a:ext cx="2545200" cy="8340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76" name="Shape 76"/>
        <p:cNvGrpSpPr/>
        <p:nvPr/>
      </p:nvGrpSpPr>
      <p:grpSpPr>
        <a:xfrm>
          <a:off x="0" y="0"/>
          <a:ext cx="0" cy="0"/>
          <a:chOff x="0" y="0"/>
          <a:chExt cx="0" cy="0"/>
        </a:xfrm>
      </p:grpSpPr>
      <p:sp>
        <p:nvSpPr>
          <p:cNvPr id="77" name="Google Shape;77;p15"/>
          <p:cNvSpPr txBox="1"/>
          <p:nvPr>
            <p:ph idx="1" type="subTitle"/>
          </p:nvPr>
        </p:nvSpPr>
        <p:spPr>
          <a:xfrm>
            <a:off x="8225931" y="1882375"/>
            <a:ext cx="33978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78" name="Google Shape;78;p15"/>
          <p:cNvSpPr txBox="1"/>
          <p:nvPr>
            <p:ph idx="2" type="subTitle"/>
          </p:nvPr>
        </p:nvSpPr>
        <p:spPr>
          <a:xfrm>
            <a:off x="8225931" y="4102757"/>
            <a:ext cx="33978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79" name="Google Shape;79;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0" name="Google Shape;80;p15"/>
          <p:cNvSpPr txBox="1"/>
          <p:nvPr>
            <p:ph idx="3" type="body"/>
          </p:nvPr>
        </p:nvSpPr>
        <p:spPr>
          <a:xfrm>
            <a:off x="8225925" y="2318375"/>
            <a:ext cx="3397800" cy="1553400"/>
          </a:xfrm>
          <a:prstGeom prst="rect">
            <a:avLst/>
          </a:prstGeom>
          <a:noFill/>
          <a:ln>
            <a:noFill/>
          </a:ln>
        </p:spPr>
        <p:txBody>
          <a:bodyPr anchorCtr="0" anchor="t" bIns="121900" lIns="121900" spcFirstLastPara="1" rIns="121900" wrap="square" tIns="121900">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1" name="Google Shape;81;p15"/>
          <p:cNvSpPr txBox="1"/>
          <p:nvPr>
            <p:ph idx="4" type="body"/>
          </p:nvPr>
        </p:nvSpPr>
        <p:spPr>
          <a:xfrm>
            <a:off x="8225925" y="4506700"/>
            <a:ext cx="3397800" cy="1553400"/>
          </a:xfrm>
          <a:prstGeom prst="rect">
            <a:avLst/>
          </a:prstGeom>
          <a:noFill/>
          <a:ln>
            <a:noFill/>
          </a:ln>
        </p:spPr>
        <p:txBody>
          <a:bodyPr anchorCtr="0" anchor="t" bIns="121900" lIns="121900" spcFirstLastPara="1" rIns="121900" wrap="square" tIns="121900">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82" name="Shape 82"/>
        <p:cNvGrpSpPr/>
        <p:nvPr/>
      </p:nvGrpSpPr>
      <p:grpSpPr>
        <a:xfrm>
          <a:off x="0" y="0"/>
          <a:ext cx="0" cy="0"/>
          <a:chOff x="0" y="0"/>
          <a:chExt cx="0" cy="0"/>
        </a:xfrm>
      </p:grpSpPr>
      <p:sp>
        <p:nvSpPr>
          <p:cNvPr id="83" name="Google Shape;83;p16"/>
          <p:cNvSpPr txBox="1"/>
          <p:nvPr>
            <p:ph idx="1" type="subTitle"/>
          </p:nvPr>
        </p:nvSpPr>
        <p:spPr>
          <a:xfrm>
            <a:off x="415600"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84" name="Google Shape;84;p16"/>
          <p:cNvSpPr txBox="1"/>
          <p:nvPr>
            <p:ph idx="2" type="subTitle"/>
          </p:nvPr>
        </p:nvSpPr>
        <p:spPr>
          <a:xfrm>
            <a:off x="2775377"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85" name="Google Shape;85;p16"/>
          <p:cNvSpPr txBox="1"/>
          <p:nvPr>
            <p:ph idx="3" type="subTitle"/>
          </p:nvPr>
        </p:nvSpPr>
        <p:spPr>
          <a:xfrm>
            <a:off x="5135153" y="23425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86" name="Google Shape;86;p16"/>
          <p:cNvSpPr txBox="1"/>
          <p:nvPr>
            <p:ph idx="4" type="subTitle"/>
          </p:nvPr>
        </p:nvSpPr>
        <p:spPr>
          <a:xfrm>
            <a:off x="7494930" y="23425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87" name="Google Shape;87;p16"/>
          <p:cNvSpPr txBox="1"/>
          <p:nvPr>
            <p:ph idx="5" type="subTitle"/>
          </p:nvPr>
        </p:nvSpPr>
        <p:spPr>
          <a:xfrm>
            <a:off x="9854707"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88" name="Google Shape;88;p16"/>
          <p:cNvSpPr txBox="1"/>
          <p:nvPr>
            <p:ph type="title"/>
          </p:nvPr>
        </p:nvSpPr>
        <p:spPr>
          <a:xfrm>
            <a:off x="415600" y="974367"/>
            <a:ext cx="11360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9" name="Google Shape;89;p16"/>
          <p:cNvSpPr txBox="1"/>
          <p:nvPr>
            <p:ph idx="6" type="body"/>
          </p:nvPr>
        </p:nvSpPr>
        <p:spPr>
          <a:xfrm>
            <a:off x="4156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0" name="Google Shape;90;p16"/>
          <p:cNvSpPr txBox="1"/>
          <p:nvPr>
            <p:ph idx="7" type="body"/>
          </p:nvPr>
        </p:nvSpPr>
        <p:spPr>
          <a:xfrm>
            <a:off x="277537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1" name="Google Shape;91;p16"/>
          <p:cNvSpPr txBox="1"/>
          <p:nvPr>
            <p:ph idx="8" type="body"/>
          </p:nvPr>
        </p:nvSpPr>
        <p:spPr>
          <a:xfrm>
            <a:off x="513515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2" name="Google Shape;92;p16"/>
          <p:cNvSpPr txBox="1"/>
          <p:nvPr>
            <p:ph idx="9" type="body"/>
          </p:nvPr>
        </p:nvSpPr>
        <p:spPr>
          <a:xfrm>
            <a:off x="749492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3" name="Google Shape;93;p16"/>
          <p:cNvSpPr txBox="1"/>
          <p:nvPr>
            <p:ph idx="13" type="body"/>
          </p:nvPr>
        </p:nvSpPr>
        <p:spPr>
          <a:xfrm>
            <a:off x="98547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94" name="Shape 94"/>
        <p:cNvGrpSpPr/>
        <p:nvPr/>
      </p:nvGrpSpPr>
      <p:grpSpPr>
        <a:xfrm>
          <a:off x="0" y="0"/>
          <a:ext cx="0" cy="0"/>
          <a:chOff x="0" y="0"/>
          <a:chExt cx="0" cy="0"/>
        </a:xfrm>
      </p:grpSpPr>
      <p:sp>
        <p:nvSpPr>
          <p:cNvPr id="95" name="Google Shape;95;p17"/>
          <p:cNvSpPr txBox="1"/>
          <p:nvPr>
            <p:ph type="title"/>
          </p:nvPr>
        </p:nvSpPr>
        <p:spPr>
          <a:xfrm>
            <a:off x="644200" y="974375"/>
            <a:ext cx="5581500" cy="763500"/>
          </a:xfrm>
          <a:prstGeom prst="rect">
            <a:avLst/>
          </a:prstGeom>
          <a:noFill/>
          <a:ln>
            <a:noFill/>
          </a:ln>
        </p:spPr>
        <p:txBody>
          <a:bodyPr anchorCtr="0" anchor="t" bIns="121900" lIns="121900" spcFirstLastPara="1" rIns="121900" wrap="square" tIns="121900">
            <a:noAutofit/>
          </a:bodyPr>
          <a:lstStyle>
            <a:lvl1pPr lvl="0" marR="0" algn="r">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6" name="Google Shape;96;p17"/>
          <p:cNvSpPr txBox="1"/>
          <p:nvPr>
            <p:ph idx="1" type="body"/>
          </p:nvPr>
        </p:nvSpPr>
        <p:spPr>
          <a:xfrm>
            <a:off x="644050" y="2097700"/>
            <a:ext cx="5581500" cy="3565800"/>
          </a:xfrm>
          <a:prstGeom prst="rect">
            <a:avLst/>
          </a:prstGeom>
          <a:noFill/>
          <a:ln>
            <a:noFill/>
          </a:ln>
        </p:spPr>
        <p:txBody>
          <a:bodyPr anchorCtr="0" anchor="t" bIns="121900" lIns="121900" spcFirstLastPara="1" rIns="121900" wrap="square" tIns="121900">
            <a:noAutofit/>
          </a:bodyPr>
          <a:lstStyle>
            <a:lvl1pPr indent="-349250" lvl="0" marL="457200" algn="r">
              <a:lnSpc>
                <a:spcPct val="115000"/>
              </a:lnSpc>
              <a:spcBef>
                <a:spcPts val="0"/>
              </a:spcBef>
              <a:spcAft>
                <a:spcPts val="0"/>
              </a:spcAft>
              <a:buSzPts val="1900"/>
              <a:buChar char="●"/>
              <a:defRPr/>
            </a:lvl1pPr>
            <a:lvl2pPr indent="-349250" lvl="1" marL="914400" algn="r">
              <a:lnSpc>
                <a:spcPct val="115000"/>
              </a:lnSpc>
              <a:spcBef>
                <a:spcPts val="2100"/>
              </a:spcBef>
              <a:spcAft>
                <a:spcPts val="0"/>
              </a:spcAft>
              <a:buSzPts val="1900"/>
              <a:buChar char="○"/>
              <a:defRPr/>
            </a:lvl2pPr>
            <a:lvl3pPr indent="-349250" lvl="2" marL="1371600" algn="r">
              <a:lnSpc>
                <a:spcPct val="115000"/>
              </a:lnSpc>
              <a:spcBef>
                <a:spcPts val="2100"/>
              </a:spcBef>
              <a:spcAft>
                <a:spcPts val="0"/>
              </a:spcAft>
              <a:buSzPts val="1900"/>
              <a:buChar char="■"/>
              <a:defRPr/>
            </a:lvl3pPr>
            <a:lvl4pPr indent="-349250" lvl="3" marL="1828800" algn="r">
              <a:lnSpc>
                <a:spcPct val="115000"/>
              </a:lnSpc>
              <a:spcBef>
                <a:spcPts val="2100"/>
              </a:spcBef>
              <a:spcAft>
                <a:spcPts val="0"/>
              </a:spcAft>
              <a:buSzPts val="1900"/>
              <a:buChar char="●"/>
              <a:defRPr/>
            </a:lvl4pPr>
            <a:lvl5pPr indent="-349250" lvl="4" marL="2286000" algn="r">
              <a:lnSpc>
                <a:spcPct val="115000"/>
              </a:lnSpc>
              <a:spcBef>
                <a:spcPts val="2100"/>
              </a:spcBef>
              <a:spcAft>
                <a:spcPts val="0"/>
              </a:spcAft>
              <a:buSzPts val="1900"/>
              <a:buChar char="○"/>
              <a:defRPr/>
            </a:lvl5pPr>
            <a:lvl6pPr indent="-349250" lvl="5" marL="2743200" algn="r">
              <a:lnSpc>
                <a:spcPct val="115000"/>
              </a:lnSpc>
              <a:spcBef>
                <a:spcPts val="2100"/>
              </a:spcBef>
              <a:spcAft>
                <a:spcPts val="0"/>
              </a:spcAft>
              <a:buSzPts val="1900"/>
              <a:buChar char="■"/>
              <a:defRPr/>
            </a:lvl6pPr>
            <a:lvl7pPr indent="-349250" lvl="6" marL="3200400" algn="r">
              <a:lnSpc>
                <a:spcPct val="115000"/>
              </a:lnSpc>
              <a:spcBef>
                <a:spcPts val="2100"/>
              </a:spcBef>
              <a:spcAft>
                <a:spcPts val="0"/>
              </a:spcAft>
              <a:buSzPts val="1900"/>
              <a:buChar char="●"/>
              <a:defRPr/>
            </a:lvl7pPr>
            <a:lvl8pPr indent="-349250" lvl="7" marL="3657600" algn="r">
              <a:lnSpc>
                <a:spcPct val="115000"/>
              </a:lnSpc>
              <a:spcBef>
                <a:spcPts val="2100"/>
              </a:spcBef>
              <a:spcAft>
                <a:spcPts val="0"/>
              </a:spcAft>
              <a:buSzPts val="1900"/>
              <a:buChar char="○"/>
              <a:defRPr/>
            </a:lvl8pPr>
            <a:lvl9pPr indent="-349250" lvl="8" marL="4114800" algn="r">
              <a:lnSpc>
                <a:spcPct val="115000"/>
              </a:lnSpc>
              <a:spcBef>
                <a:spcPts val="2100"/>
              </a:spcBef>
              <a:spcAft>
                <a:spcPts val="2100"/>
              </a:spcAft>
              <a:buSzPts val="19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97" name="Shape 97"/>
        <p:cNvGrpSpPr/>
        <p:nvPr/>
      </p:nvGrpSpPr>
      <p:grpSpPr>
        <a:xfrm>
          <a:off x="0" y="0"/>
          <a:ext cx="0" cy="0"/>
          <a:chOff x="0" y="0"/>
          <a:chExt cx="0" cy="0"/>
        </a:xfrm>
      </p:grpSpPr>
      <p:sp>
        <p:nvSpPr>
          <p:cNvPr id="98" name="Google Shape;98;p18"/>
          <p:cNvSpPr txBox="1"/>
          <p:nvPr>
            <p:ph type="title"/>
          </p:nvPr>
        </p:nvSpPr>
        <p:spPr>
          <a:xfrm>
            <a:off x="5978200" y="974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9" name="Google Shape;99;p18"/>
          <p:cNvSpPr txBox="1"/>
          <p:nvPr>
            <p:ph idx="1" type="body"/>
          </p:nvPr>
        </p:nvSpPr>
        <p:spPr>
          <a:xfrm>
            <a:off x="5978300" y="2508425"/>
            <a:ext cx="5581500" cy="3106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6130600" y="2516825"/>
            <a:ext cx="55815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102" name="Google Shape;102;p19"/>
          <p:cNvSpPr txBox="1"/>
          <p:nvPr>
            <p:ph type="title"/>
          </p:nvPr>
        </p:nvSpPr>
        <p:spPr>
          <a:xfrm>
            <a:off x="6130600" y="974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7000"/>
              <a:buFont typeface="Aldrich"/>
              <a:buNone/>
              <a:defRPr sz="7000"/>
            </a:lvl1pPr>
            <a:lvl2pPr lvl="1"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103" name="Google Shape;103;p19"/>
          <p:cNvSpPr txBox="1"/>
          <p:nvPr>
            <p:ph idx="2" type="body"/>
          </p:nvPr>
        </p:nvSpPr>
        <p:spPr>
          <a:xfrm>
            <a:off x="6130650" y="3381625"/>
            <a:ext cx="5581500" cy="13416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104" name="Shape 104"/>
        <p:cNvGrpSpPr/>
        <p:nvPr/>
      </p:nvGrpSpPr>
      <p:grpSpPr>
        <a:xfrm>
          <a:off x="0" y="0"/>
          <a:ext cx="0" cy="0"/>
          <a:chOff x="0" y="0"/>
          <a:chExt cx="0" cy="0"/>
        </a:xfrm>
      </p:grpSpPr>
      <p:sp>
        <p:nvSpPr>
          <p:cNvPr id="105" name="Google Shape;105;p20"/>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15" name="Shape 15"/>
        <p:cNvGrpSpPr/>
        <p:nvPr/>
      </p:nvGrpSpPr>
      <p:grpSpPr>
        <a:xfrm>
          <a:off x="0" y="0"/>
          <a:ext cx="0" cy="0"/>
          <a:chOff x="0" y="0"/>
          <a:chExt cx="0" cy="0"/>
        </a:xfrm>
      </p:grpSpPr>
      <p:sp>
        <p:nvSpPr>
          <p:cNvPr id="16" name="Google Shape;16;p3"/>
          <p:cNvSpPr txBox="1"/>
          <p:nvPr>
            <p:ph type="title"/>
          </p:nvPr>
        </p:nvSpPr>
        <p:spPr>
          <a:xfrm>
            <a:off x="7223375" y="2088000"/>
            <a:ext cx="4458300" cy="23772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1">
  <p:cSld name="CUSTOM_18_1">
    <p:spTree>
      <p:nvGrpSpPr>
        <p:cNvPr id="106" name="Shape 106"/>
        <p:cNvGrpSpPr/>
        <p:nvPr/>
      </p:nvGrpSpPr>
      <p:grpSpPr>
        <a:xfrm>
          <a:off x="0" y="0"/>
          <a:ext cx="0" cy="0"/>
          <a:chOff x="0" y="0"/>
          <a:chExt cx="0" cy="0"/>
        </a:xfrm>
      </p:grpSpPr>
      <p:sp>
        <p:nvSpPr>
          <p:cNvPr id="107" name="Google Shape;107;p21"/>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7000"/>
              <a:buNone/>
              <a:defRPr sz="7000"/>
            </a:lvl2pPr>
            <a:lvl3pPr lvl="2" rtl="0" algn="ctr">
              <a:lnSpc>
                <a:spcPct val="100000"/>
              </a:lnSpc>
              <a:spcBef>
                <a:spcPts val="0"/>
              </a:spcBef>
              <a:spcAft>
                <a:spcPts val="0"/>
              </a:spcAft>
              <a:buSzPts val="7000"/>
              <a:buNone/>
              <a:defRPr sz="7000"/>
            </a:lvl3pPr>
            <a:lvl4pPr lvl="3" rtl="0" algn="ctr">
              <a:lnSpc>
                <a:spcPct val="100000"/>
              </a:lnSpc>
              <a:spcBef>
                <a:spcPts val="0"/>
              </a:spcBef>
              <a:spcAft>
                <a:spcPts val="0"/>
              </a:spcAft>
              <a:buSzPts val="7000"/>
              <a:buNone/>
              <a:defRPr sz="7000"/>
            </a:lvl4pPr>
            <a:lvl5pPr lvl="4" rtl="0" algn="ctr">
              <a:lnSpc>
                <a:spcPct val="100000"/>
              </a:lnSpc>
              <a:spcBef>
                <a:spcPts val="0"/>
              </a:spcBef>
              <a:spcAft>
                <a:spcPts val="0"/>
              </a:spcAft>
              <a:buSzPts val="7000"/>
              <a:buNone/>
              <a:defRPr sz="7000"/>
            </a:lvl5pPr>
            <a:lvl6pPr lvl="5" rtl="0" algn="ctr">
              <a:lnSpc>
                <a:spcPct val="100000"/>
              </a:lnSpc>
              <a:spcBef>
                <a:spcPts val="0"/>
              </a:spcBef>
              <a:spcAft>
                <a:spcPts val="0"/>
              </a:spcAft>
              <a:buSzPts val="7000"/>
              <a:buNone/>
              <a:defRPr sz="7000"/>
            </a:lvl6pPr>
            <a:lvl7pPr lvl="6" rtl="0" algn="ctr">
              <a:lnSpc>
                <a:spcPct val="100000"/>
              </a:lnSpc>
              <a:spcBef>
                <a:spcPts val="0"/>
              </a:spcBef>
              <a:spcAft>
                <a:spcPts val="0"/>
              </a:spcAft>
              <a:buSzPts val="7000"/>
              <a:buNone/>
              <a:defRPr sz="7000"/>
            </a:lvl7pPr>
            <a:lvl8pPr lvl="7" rtl="0" algn="ctr">
              <a:lnSpc>
                <a:spcPct val="100000"/>
              </a:lnSpc>
              <a:spcBef>
                <a:spcPts val="0"/>
              </a:spcBef>
              <a:spcAft>
                <a:spcPts val="0"/>
              </a:spcAft>
              <a:buSzPts val="7000"/>
              <a:buNone/>
              <a:defRPr sz="7000"/>
            </a:lvl8pPr>
            <a:lvl9pPr lvl="8" rtl="0" algn="ctr">
              <a:lnSpc>
                <a:spcPct val="100000"/>
              </a:lnSpc>
              <a:spcBef>
                <a:spcPts val="0"/>
              </a:spcBef>
              <a:spcAft>
                <a:spcPts val="0"/>
              </a:spcAft>
              <a:buSzPts val="7000"/>
              <a:buNone/>
              <a:defRPr sz="7000"/>
            </a:lvl9pPr>
          </a:lstStyle>
          <a:p/>
        </p:txBody>
      </p:sp>
      <p:pic>
        <p:nvPicPr>
          <p:cNvPr id="108" name="Google Shape;108;p21"/>
          <p:cNvPicPr preferRelativeResize="0"/>
          <p:nvPr/>
        </p:nvPicPr>
        <p:blipFill rotWithShape="1">
          <a:blip r:embed="rId2">
            <a:alphaModFix/>
          </a:blip>
          <a:srcRect b="0" l="0" r="0" t="289"/>
          <a:stretch/>
        </p:blipFill>
        <p:spPr>
          <a:xfrm rot="5400000">
            <a:off x="2697455" y="-2702130"/>
            <a:ext cx="6853373" cy="12257636"/>
          </a:xfrm>
          <a:custGeom>
            <a:rect b="b" l="l" r="r" t="t"/>
            <a:pathLst>
              <a:path extrusionOk="0" h="12288357" w="6853373">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rotWithShape="0" algn="br" dir="13500000" dist="38100">
              <a:srgbClr val="000000">
                <a:alpha val="40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1 1">
  <p:cSld name="CUSTOM_18_1_1">
    <p:spTree>
      <p:nvGrpSpPr>
        <p:cNvPr id="109" name="Shape 109"/>
        <p:cNvGrpSpPr/>
        <p:nvPr/>
      </p:nvGrpSpPr>
      <p:grpSpPr>
        <a:xfrm>
          <a:off x="0" y="0"/>
          <a:ext cx="0" cy="0"/>
          <a:chOff x="0" y="0"/>
          <a:chExt cx="0" cy="0"/>
        </a:xfrm>
      </p:grpSpPr>
      <p:sp>
        <p:nvSpPr>
          <p:cNvPr id="110" name="Google Shape;110;p22"/>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7000"/>
              <a:buNone/>
              <a:defRPr sz="7000"/>
            </a:lvl2pPr>
            <a:lvl3pPr lvl="2" rtl="0" algn="ctr">
              <a:lnSpc>
                <a:spcPct val="100000"/>
              </a:lnSpc>
              <a:spcBef>
                <a:spcPts val="0"/>
              </a:spcBef>
              <a:spcAft>
                <a:spcPts val="0"/>
              </a:spcAft>
              <a:buSzPts val="7000"/>
              <a:buNone/>
              <a:defRPr sz="7000"/>
            </a:lvl3pPr>
            <a:lvl4pPr lvl="3" rtl="0" algn="ctr">
              <a:lnSpc>
                <a:spcPct val="100000"/>
              </a:lnSpc>
              <a:spcBef>
                <a:spcPts val="0"/>
              </a:spcBef>
              <a:spcAft>
                <a:spcPts val="0"/>
              </a:spcAft>
              <a:buSzPts val="7000"/>
              <a:buNone/>
              <a:defRPr sz="7000"/>
            </a:lvl4pPr>
            <a:lvl5pPr lvl="4" rtl="0" algn="ctr">
              <a:lnSpc>
                <a:spcPct val="100000"/>
              </a:lnSpc>
              <a:spcBef>
                <a:spcPts val="0"/>
              </a:spcBef>
              <a:spcAft>
                <a:spcPts val="0"/>
              </a:spcAft>
              <a:buSzPts val="7000"/>
              <a:buNone/>
              <a:defRPr sz="7000"/>
            </a:lvl5pPr>
            <a:lvl6pPr lvl="5" rtl="0" algn="ctr">
              <a:lnSpc>
                <a:spcPct val="100000"/>
              </a:lnSpc>
              <a:spcBef>
                <a:spcPts val="0"/>
              </a:spcBef>
              <a:spcAft>
                <a:spcPts val="0"/>
              </a:spcAft>
              <a:buSzPts val="7000"/>
              <a:buNone/>
              <a:defRPr sz="7000"/>
            </a:lvl6pPr>
            <a:lvl7pPr lvl="6" rtl="0" algn="ctr">
              <a:lnSpc>
                <a:spcPct val="100000"/>
              </a:lnSpc>
              <a:spcBef>
                <a:spcPts val="0"/>
              </a:spcBef>
              <a:spcAft>
                <a:spcPts val="0"/>
              </a:spcAft>
              <a:buSzPts val="7000"/>
              <a:buNone/>
              <a:defRPr sz="7000"/>
            </a:lvl7pPr>
            <a:lvl8pPr lvl="7" rtl="0" algn="ctr">
              <a:lnSpc>
                <a:spcPct val="100000"/>
              </a:lnSpc>
              <a:spcBef>
                <a:spcPts val="0"/>
              </a:spcBef>
              <a:spcAft>
                <a:spcPts val="0"/>
              </a:spcAft>
              <a:buSzPts val="7000"/>
              <a:buNone/>
              <a:defRPr sz="7000"/>
            </a:lvl8pPr>
            <a:lvl9pPr lvl="8" rtl="0" algn="ctr">
              <a:lnSpc>
                <a:spcPct val="100000"/>
              </a:lnSpc>
              <a:spcBef>
                <a:spcPts val="0"/>
              </a:spcBef>
              <a:spcAft>
                <a:spcPts val="0"/>
              </a:spcAft>
              <a:buSzPts val="7000"/>
              <a:buNone/>
              <a:defRPr sz="7000"/>
            </a:lvl9pPr>
          </a:lstStyle>
          <a:p/>
        </p:txBody>
      </p:sp>
      <p:sp>
        <p:nvSpPr>
          <p:cNvPr id="111" name="Google Shape;111;p22"/>
          <p:cNvSpPr/>
          <p:nvPr/>
        </p:nvSpPr>
        <p:spPr>
          <a:xfrm>
            <a:off x="0" y="6563875"/>
            <a:ext cx="12192000" cy="294000"/>
          </a:xfrm>
          <a:prstGeom prst="trapezoid">
            <a:avLst>
              <a:gd fmla="val 107636" name="adj"/>
            </a:avLst>
          </a:prstGeom>
          <a:solidFill>
            <a:srgbClr val="3B3B3B"/>
          </a:solidFill>
          <a:ln cap="flat" cmpd="sng" w="9525">
            <a:solidFill>
              <a:schemeClr val="dk1"/>
            </a:solidFill>
            <a:prstDash val="solid"/>
            <a:round/>
            <a:headEnd len="sm" w="sm" type="none"/>
            <a:tailEnd len="sm" w="sm" type="none"/>
          </a:ln>
          <a:effectLst>
            <a:outerShdw blurRad="50800" rotWithShape="0" dir="162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rot="5400000">
            <a:off x="-3282000" y="3282000"/>
            <a:ext cx="6858000" cy="294000"/>
          </a:xfrm>
          <a:prstGeom prst="trapezoid">
            <a:avLst>
              <a:gd fmla="val 93614" name="adj"/>
            </a:avLst>
          </a:prstGeom>
          <a:solidFill>
            <a:srgbClr val="3B3B3B"/>
          </a:solidFill>
          <a:ln cap="flat" cmpd="sng" w="9525">
            <a:solidFill>
              <a:schemeClr val="dk1"/>
            </a:solidFill>
            <a:prstDash val="solid"/>
            <a:round/>
            <a:headEnd len="sm" w="sm" type="none"/>
            <a:tailEnd len="sm" w="sm" type="none"/>
          </a:ln>
          <a:effectLst>
            <a:outerShdw blurRad="50800" rotWithShape="0" algn="l"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p:nvPr/>
        </p:nvSpPr>
        <p:spPr>
          <a:xfrm rot="10800000">
            <a:off x="0" y="0"/>
            <a:ext cx="12192000" cy="294000"/>
          </a:xfrm>
          <a:prstGeom prst="trapezoid">
            <a:avLst>
              <a:gd fmla="val 107636" name="adj"/>
            </a:avLst>
          </a:prstGeom>
          <a:solidFill>
            <a:srgbClr val="3B3B3B"/>
          </a:solidFill>
          <a:ln cap="flat" cmpd="sng" w="9525">
            <a:solidFill>
              <a:schemeClr val="dk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2"/>
          <p:cNvSpPr/>
          <p:nvPr/>
        </p:nvSpPr>
        <p:spPr>
          <a:xfrm flipH="1" rot="-5400000">
            <a:off x="8615950" y="3282000"/>
            <a:ext cx="6858000" cy="294000"/>
          </a:xfrm>
          <a:prstGeom prst="trapezoid">
            <a:avLst>
              <a:gd fmla="val 93614" name="adj"/>
            </a:avLst>
          </a:prstGeom>
          <a:solidFill>
            <a:srgbClr val="3B3B3B"/>
          </a:solidFill>
          <a:ln cap="flat" cmpd="sng" w="9525">
            <a:solidFill>
              <a:schemeClr val="dk1"/>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115" name="Shape 115"/>
        <p:cNvGrpSpPr/>
        <p:nvPr/>
      </p:nvGrpSpPr>
      <p:grpSpPr>
        <a:xfrm>
          <a:off x="0" y="0"/>
          <a:ext cx="0" cy="0"/>
          <a:chOff x="0" y="0"/>
          <a:chExt cx="0" cy="0"/>
        </a:xfrm>
      </p:grpSpPr>
      <p:grpSp>
        <p:nvGrpSpPr>
          <p:cNvPr id="116" name="Google Shape;116;p23"/>
          <p:cNvGrpSpPr/>
          <p:nvPr/>
        </p:nvGrpSpPr>
        <p:grpSpPr>
          <a:xfrm>
            <a:off x="0" y="0"/>
            <a:ext cx="12192000" cy="6858000"/>
            <a:chOff x="0" y="0"/>
            <a:chExt cx="12192000" cy="6858000"/>
          </a:xfrm>
        </p:grpSpPr>
        <p:sp>
          <p:nvSpPr>
            <p:cNvPr id="117" name="Google Shape;117;p23"/>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23">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119" name="Google Shape;119;p23"/>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4">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120" name="Google Shape;120;p23"/>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121" name="Google Shape;121;p23">
              <a:hlinkClick r:id="rId5"/>
            </p:cNvPr>
            <p:cNvPicPr preferRelativeResize="0"/>
            <p:nvPr/>
          </p:nvPicPr>
          <p:blipFill rotWithShape="1">
            <a:blip r:embed="rId6">
              <a:alphaModFix/>
            </a:blip>
            <a:srcRect b="0" l="0" r="0" t="0"/>
            <a:stretch/>
          </p:blipFill>
          <p:spPr>
            <a:xfrm>
              <a:off x="8982558" y="5912306"/>
              <a:ext cx="713232" cy="637863"/>
            </a:xfrm>
            <a:prstGeom prst="rect">
              <a:avLst/>
            </a:prstGeom>
            <a:noFill/>
            <a:ln>
              <a:noFill/>
            </a:ln>
          </p:spPr>
        </p:pic>
        <p:pic>
          <p:nvPicPr>
            <p:cNvPr id="122" name="Google Shape;122;p23">
              <a:hlinkClick r:id="rId7"/>
            </p:cNvPr>
            <p:cNvPicPr preferRelativeResize="0"/>
            <p:nvPr/>
          </p:nvPicPr>
          <p:blipFill rotWithShape="1">
            <a:blip r:embed="rId8">
              <a:alphaModFix/>
            </a:blip>
            <a:srcRect b="0" l="0" r="0" t="0"/>
            <a:stretch/>
          </p:blipFill>
          <p:spPr>
            <a:xfrm>
              <a:off x="9764428" y="5916798"/>
              <a:ext cx="708660" cy="628879"/>
            </a:xfrm>
            <a:prstGeom prst="rect">
              <a:avLst/>
            </a:prstGeom>
            <a:noFill/>
            <a:ln>
              <a:noFill/>
            </a:ln>
          </p:spPr>
        </p:pic>
        <p:pic>
          <p:nvPicPr>
            <p:cNvPr id="123" name="Google Shape;123;p23">
              <a:hlinkClick r:id="rId9"/>
            </p:cNvPr>
            <p:cNvPicPr preferRelativeResize="0"/>
            <p:nvPr/>
          </p:nvPicPr>
          <p:blipFill rotWithShape="1">
            <a:blip r:embed="rId10">
              <a:alphaModFix/>
            </a:blip>
            <a:srcRect b="0" l="0" r="0" t="0"/>
            <a:stretch/>
          </p:blipFill>
          <p:spPr>
            <a:xfrm>
              <a:off x="10541715" y="5905569"/>
              <a:ext cx="612648" cy="624387"/>
            </a:xfrm>
            <a:prstGeom prst="rect">
              <a:avLst/>
            </a:prstGeom>
            <a:noFill/>
            <a:ln>
              <a:noFill/>
            </a:ln>
          </p:spPr>
        </p:pic>
        <p:pic>
          <p:nvPicPr>
            <p:cNvPr id="124" name="Google Shape;124;p23">
              <a:hlinkClick r:id="rId11"/>
            </p:cNvPr>
            <p:cNvPicPr preferRelativeResize="0"/>
            <p:nvPr/>
          </p:nvPicPr>
          <p:blipFill rotWithShape="1">
            <a:blip r:embed="rId12">
              <a:alphaModFix/>
            </a:blip>
            <a:srcRect b="0" l="0" r="0" t="0"/>
            <a:stretch/>
          </p:blipFill>
          <p:spPr>
            <a:xfrm>
              <a:off x="11219049" y="5916799"/>
              <a:ext cx="699516" cy="601927"/>
            </a:xfrm>
            <a:prstGeom prst="rect">
              <a:avLst/>
            </a:prstGeom>
            <a:noFill/>
            <a:ln>
              <a:noFill/>
            </a:ln>
          </p:spPr>
        </p:pic>
        <p:sp>
          <p:nvSpPr>
            <p:cNvPr id="125" name="Google Shape;125;p23"/>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7" name="Shape 17"/>
        <p:cNvGrpSpPr/>
        <p:nvPr/>
      </p:nvGrpSpPr>
      <p:grpSpPr>
        <a:xfrm>
          <a:off x="0" y="0"/>
          <a:ext cx="0" cy="0"/>
          <a:chOff x="0" y="0"/>
          <a:chExt cx="0" cy="0"/>
        </a:xfrm>
      </p:grpSpPr>
      <p:sp>
        <p:nvSpPr>
          <p:cNvPr id="18" name="Google Shape;18;p4"/>
          <p:cNvSpPr txBox="1"/>
          <p:nvPr>
            <p:ph type="title"/>
          </p:nvPr>
        </p:nvSpPr>
        <p:spPr>
          <a:xfrm>
            <a:off x="6072725" y="1583975"/>
            <a:ext cx="5322600" cy="1324800"/>
          </a:xfrm>
          <a:prstGeom prst="rect">
            <a:avLst/>
          </a:prstGeom>
          <a:noFill/>
          <a:ln>
            <a:noFill/>
          </a:ln>
        </p:spPr>
        <p:txBody>
          <a:bodyPr anchorCtr="0" anchor="t" bIns="121900" lIns="121900" spcFirstLastPara="1" rIns="121900" wrap="square" tIns="121900">
            <a:noAutofit/>
          </a:bodyPr>
          <a:lstStyle>
            <a:lvl1pPr lvl="0" marR="0" algn="r">
              <a:lnSpc>
                <a:spcPct val="100000"/>
              </a:lnSpc>
              <a:spcBef>
                <a:spcPts val="0"/>
              </a:spcBef>
              <a:spcAft>
                <a:spcPts val="0"/>
              </a:spcAft>
              <a:buClr>
                <a:schemeClr val="dk1"/>
              </a:buClr>
              <a:buSzPts val="7000"/>
              <a:buFont typeface="Aldrich"/>
              <a:buNone/>
              <a:defRPr sz="7000"/>
            </a:lvl1pPr>
            <a:lvl2pPr lvl="1"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9" name="Google Shape;19;p4"/>
          <p:cNvSpPr txBox="1"/>
          <p:nvPr>
            <p:ph idx="1" type="body"/>
          </p:nvPr>
        </p:nvSpPr>
        <p:spPr>
          <a:xfrm>
            <a:off x="6072700" y="2988275"/>
            <a:ext cx="5322600" cy="2235900"/>
          </a:xfrm>
          <a:prstGeom prst="rect">
            <a:avLst/>
          </a:prstGeom>
          <a:noFill/>
          <a:ln>
            <a:noFill/>
          </a:ln>
        </p:spPr>
        <p:txBody>
          <a:bodyPr anchorCtr="0" anchor="t" bIns="121900" lIns="121900" spcFirstLastPara="1" rIns="121900" wrap="square" tIns="121900">
            <a:noAutofit/>
          </a:bodyPr>
          <a:lstStyle>
            <a:lvl1pPr indent="-349250" lvl="0" marL="457200" algn="r">
              <a:lnSpc>
                <a:spcPct val="115000"/>
              </a:lnSpc>
              <a:spcBef>
                <a:spcPts val="0"/>
              </a:spcBef>
              <a:spcAft>
                <a:spcPts val="0"/>
              </a:spcAft>
              <a:buSzPts val="1900"/>
              <a:buChar char="●"/>
              <a:defRPr/>
            </a:lvl1pPr>
            <a:lvl2pPr indent="-349250" lvl="1" marL="914400" algn="r">
              <a:lnSpc>
                <a:spcPct val="115000"/>
              </a:lnSpc>
              <a:spcBef>
                <a:spcPts val="2100"/>
              </a:spcBef>
              <a:spcAft>
                <a:spcPts val="0"/>
              </a:spcAft>
              <a:buSzPts val="1900"/>
              <a:buChar char="○"/>
              <a:defRPr/>
            </a:lvl2pPr>
            <a:lvl3pPr indent="-349250" lvl="2" marL="1371600" algn="r">
              <a:lnSpc>
                <a:spcPct val="115000"/>
              </a:lnSpc>
              <a:spcBef>
                <a:spcPts val="2100"/>
              </a:spcBef>
              <a:spcAft>
                <a:spcPts val="0"/>
              </a:spcAft>
              <a:buSzPts val="1900"/>
              <a:buChar char="■"/>
              <a:defRPr/>
            </a:lvl3pPr>
            <a:lvl4pPr indent="-349250" lvl="3" marL="1828800" algn="r">
              <a:lnSpc>
                <a:spcPct val="115000"/>
              </a:lnSpc>
              <a:spcBef>
                <a:spcPts val="2100"/>
              </a:spcBef>
              <a:spcAft>
                <a:spcPts val="0"/>
              </a:spcAft>
              <a:buSzPts val="1900"/>
              <a:buChar char="●"/>
              <a:defRPr/>
            </a:lvl4pPr>
            <a:lvl5pPr indent="-349250" lvl="4" marL="2286000" algn="r">
              <a:lnSpc>
                <a:spcPct val="115000"/>
              </a:lnSpc>
              <a:spcBef>
                <a:spcPts val="2100"/>
              </a:spcBef>
              <a:spcAft>
                <a:spcPts val="0"/>
              </a:spcAft>
              <a:buSzPts val="1900"/>
              <a:buChar char="○"/>
              <a:defRPr/>
            </a:lvl5pPr>
            <a:lvl6pPr indent="-349250" lvl="5" marL="2743200" algn="r">
              <a:lnSpc>
                <a:spcPct val="115000"/>
              </a:lnSpc>
              <a:spcBef>
                <a:spcPts val="2100"/>
              </a:spcBef>
              <a:spcAft>
                <a:spcPts val="0"/>
              </a:spcAft>
              <a:buSzPts val="1900"/>
              <a:buChar char="■"/>
              <a:defRPr/>
            </a:lvl6pPr>
            <a:lvl7pPr indent="-349250" lvl="6" marL="3200400" algn="r">
              <a:lnSpc>
                <a:spcPct val="115000"/>
              </a:lnSpc>
              <a:spcBef>
                <a:spcPts val="2100"/>
              </a:spcBef>
              <a:spcAft>
                <a:spcPts val="0"/>
              </a:spcAft>
              <a:buSzPts val="1900"/>
              <a:buChar char="●"/>
              <a:defRPr/>
            </a:lvl7pPr>
            <a:lvl8pPr indent="-349250" lvl="7" marL="3657600" algn="r">
              <a:lnSpc>
                <a:spcPct val="115000"/>
              </a:lnSpc>
              <a:spcBef>
                <a:spcPts val="2100"/>
              </a:spcBef>
              <a:spcAft>
                <a:spcPts val="0"/>
              </a:spcAft>
              <a:buSzPts val="1900"/>
              <a:buChar char="○"/>
              <a:defRPr/>
            </a:lvl8pPr>
            <a:lvl9pPr indent="-349250" lvl="8" marL="4114800" algn="r">
              <a:lnSpc>
                <a:spcPct val="115000"/>
              </a:lnSpc>
              <a:spcBef>
                <a:spcPts val="2100"/>
              </a:spcBef>
              <a:spcAft>
                <a:spcPts val="2100"/>
              </a:spcAft>
              <a:buSzPts val="19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20" name="Shape 20"/>
        <p:cNvGrpSpPr/>
        <p:nvPr/>
      </p:nvGrpSpPr>
      <p:grpSpPr>
        <a:xfrm>
          <a:off x="0" y="0"/>
          <a:ext cx="0" cy="0"/>
          <a:chOff x="0" y="0"/>
          <a:chExt cx="0" cy="0"/>
        </a:xfrm>
      </p:grpSpPr>
      <p:sp>
        <p:nvSpPr>
          <p:cNvPr id="21" name="Google Shape;21;p5"/>
          <p:cNvSpPr txBox="1"/>
          <p:nvPr>
            <p:ph type="title"/>
          </p:nvPr>
        </p:nvSpPr>
        <p:spPr>
          <a:xfrm>
            <a:off x="973675" y="898175"/>
            <a:ext cx="104361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2" name="Google Shape;22;p5"/>
          <p:cNvSpPr txBox="1"/>
          <p:nvPr>
            <p:ph idx="1" type="body"/>
          </p:nvPr>
        </p:nvSpPr>
        <p:spPr>
          <a:xfrm>
            <a:off x="2657025" y="3153925"/>
            <a:ext cx="8955600" cy="28833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23" name="Shape 23"/>
        <p:cNvGrpSpPr/>
        <p:nvPr/>
      </p:nvGrpSpPr>
      <p:grpSpPr>
        <a:xfrm>
          <a:off x="0" y="0"/>
          <a:ext cx="0" cy="0"/>
          <a:chOff x="0" y="0"/>
          <a:chExt cx="0" cy="0"/>
        </a:xfrm>
      </p:grpSpPr>
      <p:sp>
        <p:nvSpPr>
          <p:cNvPr id="24" name="Google Shape;24;p6"/>
          <p:cNvSpPr txBox="1"/>
          <p:nvPr>
            <p:ph type="title"/>
          </p:nvPr>
        </p:nvSpPr>
        <p:spPr>
          <a:xfrm>
            <a:off x="481867" y="965000"/>
            <a:ext cx="3653700" cy="4678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5000"/>
              <a:buNone/>
              <a:defRPr sz="15000"/>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p:txBody>
      </p:sp>
      <p:sp>
        <p:nvSpPr>
          <p:cNvPr id="25" name="Google Shape;25;p6"/>
          <p:cNvSpPr txBox="1"/>
          <p:nvPr>
            <p:ph idx="1" type="subTitle"/>
          </p:nvPr>
        </p:nvSpPr>
        <p:spPr>
          <a:xfrm>
            <a:off x="4406700" y="2031800"/>
            <a:ext cx="68319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3600"/>
              <a:buNone/>
              <a:defRPr b="1" sz="3600"/>
            </a:lvl1pPr>
            <a:lvl2pPr lvl="1" algn="l">
              <a:lnSpc>
                <a:spcPct val="115000"/>
              </a:lnSpc>
              <a:spcBef>
                <a:spcPts val="2100"/>
              </a:spcBef>
              <a:spcAft>
                <a:spcPts val="0"/>
              </a:spcAft>
              <a:buSzPts val="3600"/>
              <a:buNone/>
              <a:defRPr b="1" sz="3600"/>
            </a:lvl2pPr>
            <a:lvl3pPr lvl="2" algn="l">
              <a:lnSpc>
                <a:spcPct val="115000"/>
              </a:lnSpc>
              <a:spcBef>
                <a:spcPts val="2100"/>
              </a:spcBef>
              <a:spcAft>
                <a:spcPts val="0"/>
              </a:spcAft>
              <a:buSzPts val="3600"/>
              <a:buNone/>
              <a:defRPr b="1" sz="3600"/>
            </a:lvl3pPr>
            <a:lvl4pPr lvl="3" algn="l">
              <a:lnSpc>
                <a:spcPct val="115000"/>
              </a:lnSpc>
              <a:spcBef>
                <a:spcPts val="2100"/>
              </a:spcBef>
              <a:spcAft>
                <a:spcPts val="0"/>
              </a:spcAft>
              <a:buSzPts val="3600"/>
              <a:buNone/>
              <a:defRPr b="1" sz="3600"/>
            </a:lvl4pPr>
            <a:lvl5pPr lvl="4" algn="l">
              <a:lnSpc>
                <a:spcPct val="115000"/>
              </a:lnSpc>
              <a:spcBef>
                <a:spcPts val="2100"/>
              </a:spcBef>
              <a:spcAft>
                <a:spcPts val="0"/>
              </a:spcAft>
              <a:buSzPts val="3600"/>
              <a:buNone/>
              <a:defRPr b="1" sz="3600"/>
            </a:lvl5pPr>
            <a:lvl6pPr lvl="5" algn="l">
              <a:lnSpc>
                <a:spcPct val="115000"/>
              </a:lnSpc>
              <a:spcBef>
                <a:spcPts val="2100"/>
              </a:spcBef>
              <a:spcAft>
                <a:spcPts val="0"/>
              </a:spcAft>
              <a:buSzPts val="3600"/>
              <a:buNone/>
              <a:defRPr b="1" sz="3600"/>
            </a:lvl6pPr>
            <a:lvl7pPr lvl="6" algn="l">
              <a:lnSpc>
                <a:spcPct val="115000"/>
              </a:lnSpc>
              <a:spcBef>
                <a:spcPts val="2100"/>
              </a:spcBef>
              <a:spcAft>
                <a:spcPts val="0"/>
              </a:spcAft>
              <a:buSzPts val="3600"/>
              <a:buNone/>
              <a:defRPr b="1" sz="3600"/>
            </a:lvl7pPr>
            <a:lvl8pPr lvl="7" algn="l">
              <a:lnSpc>
                <a:spcPct val="115000"/>
              </a:lnSpc>
              <a:spcBef>
                <a:spcPts val="2100"/>
              </a:spcBef>
              <a:spcAft>
                <a:spcPts val="0"/>
              </a:spcAft>
              <a:buSzPts val="3600"/>
              <a:buNone/>
              <a:defRPr b="1" sz="3600"/>
            </a:lvl8pPr>
            <a:lvl9pPr lvl="8" algn="l">
              <a:lnSpc>
                <a:spcPct val="115000"/>
              </a:lnSpc>
              <a:spcBef>
                <a:spcPts val="2100"/>
              </a:spcBef>
              <a:spcAft>
                <a:spcPts val="2100"/>
              </a:spcAft>
              <a:buSzPts val="3600"/>
              <a:buNone/>
              <a:defRPr b="1" sz="3600"/>
            </a:lvl9pPr>
          </a:lstStyle>
          <a:p/>
        </p:txBody>
      </p:sp>
      <p:sp>
        <p:nvSpPr>
          <p:cNvPr id="26" name="Google Shape;26;p6"/>
          <p:cNvSpPr txBox="1"/>
          <p:nvPr>
            <p:ph idx="2" type="body"/>
          </p:nvPr>
        </p:nvSpPr>
        <p:spPr>
          <a:xfrm>
            <a:off x="4386975" y="2965625"/>
            <a:ext cx="6820500" cy="2075100"/>
          </a:xfrm>
          <a:prstGeom prst="rect">
            <a:avLst/>
          </a:prstGeom>
          <a:noFill/>
          <a:ln>
            <a:noFill/>
          </a:ln>
        </p:spPr>
        <p:txBody>
          <a:bodyPr anchorCtr="0" anchor="ctr"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27" name="Shape 27"/>
        <p:cNvGrpSpPr/>
        <p:nvPr/>
      </p:nvGrpSpPr>
      <p:grpSpPr>
        <a:xfrm>
          <a:off x="0" y="0"/>
          <a:ext cx="0" cy="0"/>
          <a:chOff x="0" y="0"/>
          <a:chExt cx="0" cy="0"/>
        </a:xfrm>
      </p:grpSpPr>
      <p:sp>
        <p:nvSpPr>
          <p:cNvPr id="28" name="Google Shape;28;p7"/>
          <p:cNvSpPr txBox="1"/>
          <p:nvPr>
            <p:ph idx="1" type="subTitle"/>
          </p:nvPr>
        </p:nvSpPr>
        <p:spPr>
          <a:xfrm>
            <a:off x="3268277" y="2024175"/>
            <a:ext cx="47688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29" name="Google Shape;29;p7"/>
          <p:cNvSpPr txBox="1"/>
          <p:nvPr>
            <p:ph type="title"/>
          </p:nvPr>
        </p:nvSpPr>
        <p:spPr>
          <a:xfrm>
            <a:off x="3235000" y="593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0" name="Google Shape;30;p7"/>
          <p:cNvSpPr txBox="1"/>
          <p:nvPr>
            <p:ph idx="2" type="body"/>
          </p:nvPr>
        </p:nvSpPr>
        <p:spPr>
          <a:xfrm>
            <a:off x="4048050" y="2684350"/>
            <a:ext cx="4907400" cy="3436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31" name="Shape 31"/>
        <p:cNvGrpSpPr/>
        <p:nvPr/>
      </p:nvGrpSpPr>
      <p:grpSpPr>
        <a:xfrm>
          <a:off x="0" y="0"/>
          <a:ext cx="0" cy="0"/>
          <a:chOff x="0" y="0"/>
          <a:chExt cx="0" cy="0"/>
        </a:xfrm>
      </p:grpSpPr>
      <p:sp>
        <p:nvSpPr>
          <p:cNvPr id="32" name="Google Shape;32;p8"/>
          <p:cNvSpPr txBox="1"/>
          <p:nvPr>
            <p:ph idx="1" type="subTitle"/>
          </p:nvPr>
        </p:nvSpPr>
        <p:spPr>
          <a:xfrm>
            <a:off x="448867" y="2024167"/>
            <a:ext cx="39897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3" name="Google Shape;33;p8"/>
          <p:cNvSpPr txBox="1"/>
          <p:nvPr>
            <p:ph idx="2" type="subTitle"/>
          </p:nvPr>
        </p:nvSpPr>
        <p:spPr>
          <a:xfrm>
            <a:off x="6096467" y="2024167"/>
            <a:ext cx="39897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4" name="Google Shape;34;p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5" name="Google Shape;35;p8"/>
          <p:cNvSpPr txBox="1"/>
          <p:nvPr>
            <p:ph idx="3" type="body"/>
          </p:nvPr>
        </p:nvSpPr>
        <p:spPr>
          <a:xfrm>
            <a:off x="1327200" y="2961200"/>
            <a:ext cx="4410300" cy="31185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
        <p:nvSpPr>
          <p:cNvPr id="36" name="Google Shape;36;p8"/>
          <p:cNvSpPr txBox="1"/>
          <p:nvPr>
            <p:ph idx="4" type="body"/>
          </p:nvPr>
        </p:nvSpPr>
        <p:spPr>
          <a:xfrm>
            <a:off x="6770523" y="2949450"/>
            <a:ext cx="4410600" cy="3118500"/>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2100"/>
              </a:spcBef>
              <a:spcAft>
                <a:spcPts val="0"/>
              </a:spcAft>
              <a:buSzPts val="2000"/>
              <a:buChar char="○"/>
              <a:defRPr sz="2000"/>
            </a:lvl2pPr>
            <a:lvl3pPr indent="-355600" lvl="2" marL="1371600" algn="l">
              <a:lnSpc>
                <a:spcPct val="115000"/>
              </a:lnSpc>
              <a:spcBef>
                <a:spcPts val="2100"/>
              </a:spcBef>
              <a:spcAft>
                <a:spcPts val="0"/>
              </a:spcAft>
              <a:buSzPts val="2000"/>
              <a:buChar char="■"/>
              <a:defRPr sz="2000"/>
            </a:lvl3pPr>
            <a:lvl4pPr indent="-355600" lvl="3" marL="1828800" algn="l">
              <a:lnSpc>
                <a:spcPct val="115000"/>
              </a:lnSpc>
              <a:spcBef>
                <a:spcPts val="2100"/>
              </a:spcBef>
              <a:spcAft>
                <a:spcPts val="0"/>
              </a:spcAft>
              <a:buSzPts val="2000"/>
              <a:buChar char="●"/>
              <a:defRPr sz="2000"/>
            </a:lvl4pPr>
            <a:lvl5pPr indent="-355600" lvl="4" marL="2286000" algn="l">
              <a:lnSpc>
                <a:spcPct val="115000"/>
              </a:lnSpc>
              <a:spcBef>
                <a:spcPts val="2100"/>
              </a:spcBef>
              <a:spcAft>
                <a:spcPts val="0"/>
              </a:spcAft>
              <a:buSzPts val="2000"/>
              <a:buChar char="○"/>
              <a:defRPr sz="2000"/>
            </a:lvl5pPr>
            <a:lvl6pPr indent="-355600" lvl="5" marL="2743200" algn="l">
              <a:lnSpc>
                <a:spcPct val="115000"/>
              </a:lnSpc>
              <a:spcBef>
                <a:spcPts val="2100"/>
              </a:spcBef>
              <a:spcAft>
                <a:spcPts val="0"/>
              </a:spcAft>
              <a:buSzPts val="2000"/>
              <a:buChar char="■"/>
              <a:defRPr sz="2000"/>
            </a:lvl6pPr>
            <a:lvl7pPr indent="-355600" lvl="6" marL="3200400" algn="l">
              <a:lnSpc>
                <a:spcPct val="115000"/>
              </a:lnSpc>
              <a:spcBef>
                <a:spcPts val="2100"/>
              </a:spcBef>
              <a:spcAft>
                <a:spcPts val="0"/>
              </a:spcAft>
              <a:buSzPts val="2000"/>
              <a:buChar char="●"/>
              <a:defRPr sz="2000"/>
            </a:lvl7pPr>
            <a:lvl8pPr indent="-355600" lvl="7" marL="3657600" algn="l">
              <a:lnSpc>
                <a:spcPct val="115000"/>
              </a:lnSpc>
              <a:spcBef>
                <a:spcPts val="2100"/>
              </a:spcBef>
              <a:spcAft>
                <a:spcPts val="0"/>
              </a:spcAft>
              <a:buSzPts val="2000"/>
              <a:buChar char="○"/>
              <a:defRPr sz="2000"/>
            </a:lvl8pPr>
            <a:lvl9pPr indent="-355600" lvl="8" marL="4114800" algn="l">
              <a:lnSpc>
                <a:spcPct val="115000"/>
              </a:lnSpc>
              <a:spcBef>
                <a:spcPts val="2100"/>
              </a:spcBef>
              <a:spcAft>
                <a:spcPts val="2100"/>
              </a:spcAft>
              <a:buSzPts val="2000"/>
              <a:buChar char="■"/>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37" name="Shape 37"/>
        <p:cNvGrpSpPr/>
        <p:nvPr/>
      </p:nvGrpSpPr>
      <p:grpSpPr>
        <a:xfrm>
          <a:off x="0" y="0"/>
          <a:ext cx="0" cy="0"/>
          <a:chOff x="0" y="0"/>
          <a:chExt cx="0" cy="0"/>
        </a:xfrm>
      </p:grpSpPr>
      <p:sp>
        <p:nvSpPr>
          <p:cNvPr id="38" name="Google Shape;38;p9"/>
          <p:cNvSpPr txBox="1"/>
          <p:nvPr>
            <p:ph type="title"/>
          </p:nvPr>
        </p:nvSpPr>
        <p:spPr>
          <a:xfrm>
            <a:off x="558100" y="1873525"/>
            <a:ext cx="11095500" cy="316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9" name="Google Shape;39;p9"/>
          <p:cNvSpPr txBox="1"/>
          <p:nvPr>
            <p:ph idx="1" type="subTitle"/>
          </p:nvPr>
        </p:nvSpPr>
        <p:spPr>
          <a:xfrm>
            <a:off x="1009450" y="5614675"/>
            <a:ext cx="10622400" cy="717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40" name="Shape 40"/>
        <p:cNvGrpSpPr/>
        <p:nvPr/>
      </p:nvGrpSpPr>
      <p:grpSpPr>
        <a:xfrm>
          <a:off x="0" y="0"/>
          <a:ext cx="0" cy="0"/>
          <a:chOff x="0" y="0"/>
          <a:chExt cx="0" cy="0"/>
        </a:xfrm>
      </p:grpSpPr>
      <p:sp>
        <p:nvSpPr>
          <p:cNvPr id="41" name="Google Shape;41;p10"/>
          <p:cNvSpPr txBox="1"/>
          <p:nvPr>
            <p:ph idx="1" type="subTitle"/>
          </p:nvPr>
        </p:nvSpPr>
        <p:spPr>
          <a:xfrm>
            <a:off x="1134053" y="2237200"/>
            <a:ext cx="2767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42" name="Google Shape;42;p10"/>
          <p:cNvSpPr txBox="1"/>
          <p:nvPr>
            <p:ph idx="2" type="subTitle"/>
          </p:nvPr>
        </p:nvSpPr>
        <p:spPr>
          <a:xfrm>
            <a:off x="4609603" y="2237200"/>
            <a:ext cx="27672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43" name="Google Shape;43;p10"/>
          <p:cNvSpPr txBox="1"/>
          <p:nvPr>
            <p:ph idx="3" type="subTitle"/>
          </p:nvPr>
        </p:nvSpPr>
        <p:spPr>
          <a:xfrm>
            <a:off x="8085153" y="2237200"/>
            <a:ext cx="27669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44" name="Google Shape;44;p10"/>
          <p:cNvSpPr txBox="1"/>
          <p:nvPr>
            <p:ph type="title"/>
          </p:nvPr>
        </p:nvSpPr>
        <p:spPr>
          <a:xfrm>
            <a:off x="1134050" y="593375"/>
            <a:ext cx="97182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45" name="Google Shape;45;p10"/>
          <p:cNvSpPr txBox="1"/>
          <p:nvPr>
            <p:ph idx="4" type="body"/>
          </p:nvPr>
        </p:nvSpPr>
        <p:spPr>
          <a:xfrm>
            <a:off x="1134050" y="2979950"/>
            <a:ext cx="2767200" cy="28689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46" name="Google Shape;46;p10"/>
          <p:cNvSpPr txBox="1"/>
          <p:nvPr>
            <p:ph idx="5" type="body"/>
          </p:nvPr>
        </p:nvSpPr>
        <p:spPr>
          <a:xfrm>
            <a:off x="4609600" y="2979926"/>
            <a:ext cx="2767200" cy="28689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47" name="Google Shape;47;p10"/>
          <p:cNvSpPr txBox="1"/>
          <p:nvPr>
            <p:ph idx="6" type="body"/>
          </p:nvPr>
        </p:nvSpPr>
        <p:spPr>
          <a:xfrm>
            <a:off x="8085150" y="2979925"/>
            <a:ext cx="2767200" cy="28689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9.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5"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8E8"/>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5678" t="0"/>
          <a:stretch/>
        </p:blipFill>
        <p:spPr>
          <a:xfrm>
            <a:off x="0" y="0"/>
            <a:ext cx="12191999" cy="6858001"/>
          </a:xfrm>
          <a:prstGeom prst="rect">
            <a:avLst/>
          </a:prstGeom>
          <a:noFill/>
          <a:ln>
            <a:noFill/>
          </a:ln>
        </p:spPr>
      </p:pic>
      <p:pic>
        <p:nvPicPr>
          <p:cNvPr id="7" name="Google Shape;7;p1"/>
          <p:cNvPicPr preferRelativeResize="0"/>
          <p:nvPr/>
        </p:nvPicPr>
        <p:blipFill rotWithShape="1">
          <a:blip r:embed="rId2">
            <a:alphaModFix/>
          </a:blip>
          <a:srcRect b="0" l="0" r="0" t="289"/>
          <a:stretch/>
        </p:blipFill>
        <p:spPr>
          <a:xfrm rot="5400000">
            <a:off x="2697455" y="-2702130"/>
            <a:ext cx="6853373" cy="12257636"/>
          </a:xfrm>
          <a:custGeom>
            <a:rect b="b" l="l" r="r" t="t"/>
            <a:pathLst>
              <a:path extrusionOk="0" h="12288357" w="6853373">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rotWithShape="0" algn="br" dir="13500000" dist="38100">
              <a:srgbClr val="000000">
                <a:alpha val="40000"/>
              </a:srgbClr>
            </a:outerShdw>
          </a:effectLst>
        </p:spPr>
      </p:pic>
      <p:sp>
        <p:nvSpPr>
          <p:cNvPr id="8" name="Google Shape;8;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1pPr>
            <a:lvl2pPr lvl="1"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2pPr>
            <a:lvl3pPr lvl="2"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3pPr>
            <a:lvl4pPr lvl="3"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4pPr>
            <a:lvl5pPr lvl="4"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5pPr>
            <a:lvl6pPr lvl="5"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6pPr>
            <a:lvl7pPr lvl="6"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7pPr>
            <a:lvl8pPr lvl="7"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8pPr>
            <a:lvl9pPr lvl="8" marR="0" rtl="0" algn="l">
              <a:lnSpc>
                <a:spcPct val="100000"/>
              </a:lnSpc>
              <a:spcBef>
                <a:spcPts val="0"/>
              </a:spcBef>
              <a:spcAft>
                <a:spcPts val="0"/>
              </a:spcAft>
              <a:buClr>
                <a:schemeClr val="dk1"/>
              </a:buClr>
              <a:buSzPts val="4000"/>
              <a:buFont typeface="Just Another Hand"/>
              <a:buNone/>
              <a:defRPr i="0" sz="4000" u="none" cap="none" strike="noStrike">
                <a:solidFill>
                  <a:schemeClr val="dk1"/>
                </a:solidFill>
                <a:latin typeface="Just Another Hand"/>
                <a:ea typeface="Just Another Hand"/>
                <a:cs typeface="Just Another Hand"/>
                <a:sym typeface="Just Another Hand"/>
              </a:defRPr>
            </a:lvl9pPr>
          </a:lstStyle>
          <a:p/>
        </p:txBody>
      </p:sp>
      <p:sp>
        <p:nvSpPr>
          <p:cNvPr id="9" name="Google Shape;9;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55600" lvl="0" marL="457200" marR="0" rtl="0" algn="l">
              <a:lnSpc>
                <a:spcPct val="115000"/>
              </a:lnSpc>
              <a:spcBef>
                <a:spcPts val="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1pPr>
            <a:lvl2pPr indent="-355600" lvl="1" marL="9144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2pPr>
            <a:lvl3pPr indent="-355600" lvl="2" marL="13716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3pPr>
            <a:lvl4pPr indent="-355600" lvl="3" marL="18288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4pPr>
            <a:lvl5pPr indent="-355600" lvl="4" marL="22860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5pPr>
            <a:lvl6pPr indent="-355600" lvl="5" marL="27432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6pPr>
            <a:lvl7pPr indent="-355600" lvl="6" marL="32004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7pPr>
            <a:lvl8pPr indent="-355600" lvl="7" marL="3657600" marR="0" rtl="0" algn="l">
              <a:lnSpc>
                <a:spcPct val="115000"/>
              </a:lnSpc>
              <a:spcBef>
                <a:spcPts val="2100"/>
              </a:spcBef>
              <a:spcAft>
                <a:spcPts val="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8pPr>
            <a:lvl9pPr indent="-355600" lvl="8" marL="4114800" marR="0" rtl="0" algn="l">
              <a:lnSpc>
                <a:spcPct val="115000"/>
              </a:lnSpc>
              <a:spcBef>
                <a:spcPts val="2100"/>
              </a:spcBef>
              <a:spcAft>
                <a:spcPts val="2100"/>
              </a:spcAft>
              <a:buClr>
                <a:schemeClr val="dk1"/>
              </a:buClr>
              <a:buSzPts val="2000"/>
              <a:buFont typeface="Coming Soon"/>
              <a:buChar char="■"/>
              <a:defRPr b="1" i="0" sz="2000" u="none" cap="none" strike="noStrike">
                <a:solidFill>
                  <a:schemeClr val="dk1"/>
                </a:solidFill>
                <a:latin typeface="Coming Soon"/>
                <a:ea typeface="Coming Soon"/>
                <a:cs typeface="Coming Soon"/>
                <a:sym typeface="Coming Soon"/>
              </a:defRPr>
            </a:lvl9pPr>
          </a:lstStyle>
          <a:p/>
        </p:txBody>
      </p:sp>
      <p:sp>
        <p:nvSpPr>
          <p:cNvPr id="10" name="Google Shape;10;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
          <p:cNvSpPr txBox="1"/>
          <p:nvPr/>
        </p:nvSpPr>
        <p:spPr>
          <a:xfrm rot="5400000">
            <a:off x="-374550" y="5893700"/>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Condensed"/>
                <a:ea typeface="Barlow Condensed"/>
                <a:cs typeface="Barlow Condensed"/>
                <a:sym typeface="Barlow Condensed"/>
              </a:rPr>
              <a:t>SLIDESMANIA.COM</a:t>
            </a:r>
            <a:endParaRPr b="0" i="0" sz="1400" u="none" cap="none" strike="noStrike">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drive.google.com/file/d/1hqSVoz1B2MBL8V9S3Lrz5BRs-9qrbs9a/view"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drive.google.com/file/d/1v4y1PV7grP1oLtJW6Z4w6CG2ZnK2Ay4f/view"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hyperlink" Target="http://drive.google.com/file/d/15l-dXmXbACZ70jqs1pwYMc6d4rfExHbO/view"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p:nvPr/>
        </p:nvSpPr>
        <p:spPr>
          <a:xfrm rot="10800000">
            <a:off x="7486124" y="1500231"/>
            <a:ext cx="3846126" cy="4222018"/>
          </a:xfrm>
          <a:custGeom>
            <a:rect b="b" l="l" r="r" t="t"/>
            <a:pathLst>
              <a:path extrusionOk="0" h="4275461" w="3619883">
                <a:moveTo>
                  <a:pt x="3619883" y="4275461"/>
                </a:moveTo>
                <a:lnTo>
                  <a:pt x="3439718" y="4275461"/>
                </a:lnTo>
                <a:lnTo>
                  <a:pt x="3382296" y="4128157"/>
                </a:lnTo>
                <a:lnTo>
                  <a:pt x="3448683" y="4128157"/>
                </a:lnTo>
                <a:lnTo>
                  <a:pt x="3448683" y="3951392"/>
                </a:lnTo>
                <a:lnTo>
                  <a:pt x="3270899" y="3951392"/>
                </a:lnTo>
                <a:lnTo>
                  <a:pt x="3270899" y="4128157"/>
                </a:lnTo>
                <a:lnTo>
                  <a:pt x="3327149" y="4128157"/>
                </a:lnTo>
                <a:lnTo>
                  <a:pt x="3269726" y="4275461"/>
                </a:lnTo>
                <a:lnTo>
                  <a:pt x="3052674" y="4275461"/>
                </a:lnTo>
                <a:lnTo>
                  <a:pt x="3096002" y="4128157"/>
                </a:lnTo>
                <a:lnTo>
                  <a:pt x="3137725" y="4128157"/>
                </a:lnTo>
                <a:lnTo>
                  <a:pt x="3137725" y="3951392"/>
                </a:lnTo>
                <a:lnTo>
                  <a:pt x="2959941" y="3951392"/>
                </a:lnTo>
                <a:lnTo>
                  <a:pt x="2959941" y="4128157"/>
                </a:lnTo>
                <a:lnTo>
                  <a:pt x="2996846" y="4128157"/>
                </a:lnTo>
                <a:lnTo>
                  <a:pt x="3014011" y="4275461"/>
                </a:lnTo>
                <a:lnTo>
                  <a:pt x="2761042" y="4275461"/>
                </a:lnTo>
                <a:lnTo>
                  <a:pt x="2761042" y="4128157"/>
                </a:lnTo>
                <a:lnTo>
                  <a:pt x="2826768" y="4128157"/>
                </a:lnTo>
                <a:lnTo>
                  <a:pt x="2826768" y="3951392"/>
                </a:lnTo>
                <a:lnTo>
                  <a:pt x="2648983" y="3951392"/>
                </a:lnTo>
                <a:lnTo>
                  <a:pt x="2648983" y="4128157"/>
                </a:lnTo>
                <a:lnTo>
                  <a:pt x="2690646" y="4128157"/>
                </a:lnTo>
                <a:lnTo>
                  <a:pt x="2690646" y="4275461"/>
                </a:lnTo>
                <a:lnTo>
                  <a:pt x="2511710" y="4275461"/>
                </a:lnTo>
                <a:lnTo>
                  <a:pt x="2454288" y="4128157"/>
                </a:lnTo>
                <a:lnTo>
                  <a:pt x="2515810" y="4128157"/>
                </a:lnTo>
                <a:lnTo>
                  <a:pt x="2515810" y="3951392"/>
                </a:lnTo>
                <a:lnTo>
                  <a:pt x="2338025" y="3951392"/>
                </a:lnTo>
                <a:lnTo>
                  <a:pt x="2338025" y="4128157"/>
                </a:lnTo>
                <a:lnTo>
                  <a:pt x="2395120" y="4128157"/>
                </a:lnTo>
                <a:lnTo>
                  <a:pt x="2337697" y="4275461"/>
                </a:lnTo>
                <a:lnTo>
                  <a:pt x="2150155" y="4275461"/>
                </a:lnTo>
                <a:lnTo>
                  <a:pt x="2150155" y="4128157"/>
                </a:lnTo>
                <a:lnTo>
                  <a:pt x="2204852" y="4128157"/>
                </a:lnTo>
                <a:lnTo>
                  <a:pt x="2204852" y="3951392"/>
                </a:lnTo>
                <a:lnTo>
                  <a:pt x="2027068" y="3951392"/>
                </a:lnTo>
                <a:lnTo>
                  <a:pt x="2027068" y="4128157"/>
                </a:lnTo>
                <a:lnTo>
                  <a:pt x="2079759" y="4128157"/>
                </a:lnTo>
                <a:lnTo>
                  <a:pt x="2079759" y="4275461"/>
                </a:lnTo>
                <a:lnTo>
                  <a:pt x="1824703" y="4275461"/>
                </a:lnTo>
                <a:lnTo>
                  <a:pt x="1834468" y="4128157"/>
                </a:lnTo>
                <a:lnTo>
                  <a:pt x="1893894" y="4128157"/>
                </a:lnTo>
                <a:lnTo>
                  <a:pt x="1893894" y="3951392"/>
                </a:lnTo>
                <a:lnTo>
                  <a:pt x="1716110" y="3951392"/>
                </a:lnTo>
                <a:lnTo>
                  <a:pt x="1716110" y="4006431"/>
                </a:lnTo>
                <a:lnTo>
                  <a:pt x="1703447" y="4007960"/>
                </a:lnTo>
                <a:lnTo>
                  <a:pt x="1716110" y="4044284"/>
                </a:lnTo>
                <a:lnTo>
                  <a:pt x="1716110" y="4128157"/>
                </a:lnTo>
                <a:lnTo>
                  <a:pt x="1745346" y="4128157"/>
                </a:lnTo>
                <a:lnTo>
                  <a:pt x="1796694" y="4275461"/>
                </a:lnTo>
                <a:lnTo>
                  <a:pt x="1558844" y="4275461"/>
                </a:lnTo>
                <a:lnTo>
                  <a:pt x="1517252" y="4128157"/>
                </a:lnTo>
                <a:lnTo>
                  <a:pt x="1582936" y="4128157"/>
                </a:lnTo>
                <a:lnTo>
                  <a:pt x="1582936" y="3951392"/>
                </a:lnTo>
                <a:lnTo>
                  <a:pt x="1405151" y="3951392"/>
                </a:lnTo>
                <a:lnTo>
                  <a:pt x="1405151" y="4128157"/>
                </a:lnTo>
                <a:lnTo>
                  <a:pt x="1468988" y="4128157"/>
                </a:lnTo>
                <a:lnTo>
                  <a:pt x="1427396" y="4275461"/>
                </a:lnTo>
                <a:lnTo>
                  <a:pt x="1210751" y="4275461"/>
                </a:lnTo>
                <a:lnTo>
                  <a:pt x="1210751" y="4128157"/>
                </a:lnTo>
                <a:lnTo>
                  <a:pt x="1271978" y="4128157"/>
                </a:lnTo>
                <a:lnTo>
                  <a:pt x="1271978" y="3951392"/>
                </a:lnTo>
                <a:lnTo>
                  <a:pt x="1094193" y="3951392"/>
                </a:lnTo>
                <a:lnTo>
                  <a:pt x="1094193" y="4128157"/>
                </a:lnTo>
                <a:lnTo>
                  <a:pt x="1140354" y="4128157"/>
                </a:lnTo>
                <a:lnTo>
                  <a:pt x="1140354" y="4275461"/>
                </a:lnTo>
                <a:lnTo>
                  <a:pt x="953807" y="4275461"/>
                </a:lnTo>
                <a:lnTo>
                  <a:pt x="912215" y="4128157"/>
                </a:lnTo>
                <a:lnTo>
                  <a:pt x="961020" y="4128157"/>
                </a:lnTo>
                <a:lnTo>
                  <a:pt x="961020" y="3951392"/>
                </a:lnTo>
                <a:lnTo>
                  <a:pt x="783235" y="3951392"/>
                </a:lnTo>
                <a:lnTo>
                  <a:pt x="783235" y="4128157"/>
                </a:lnTo>
                <a:lnTo>
                  <a:pt x="871024" y="4128157"/>
                </a:lnTo>
                <a:lnTo>
                  <a:pt x="829432" y="4275461"/>
                </a:lnTo>
                <a:lnTo>
                  <a:pt x="611484" y="4275461"/>
                </a:lnTo>
                <a:lnTo>
                  <a:pt x="621247" y="4128157"/>
                </a:lnTo>
                <a:lnTo>
                  <a:pt x="650062" y="4128157"/>
                </a:lnTo>
                <a:lnTo>
                  <a:pt x="650062" y="3951392"/>
                </a:lnTo>
                <a:lnTo>
                  <a:pt x="472277" y="3951392"/>
                </a:lnTo>
                <a:lnTo>
                  <a:pt x="472277" y="4128157"/>
                </a:lnTo>
                <a:lnTo>
                  <a:pt x="522650" y="4128157"/>
                </a:lnTo>
                <a:lnTo>
                  <a:pt x="573998" y="4275461"/>
                </a:lnTo>
                <a:lnTo>
                  <a:pt x="336164" y="4275461"/>
                </a:lnTo>
                <a:lnTo>
                  <a:pt x="294572" y="4128157"/>
                </a:lnTo>
                <a:lnTo>
                  <a:pt x="339106" y="4128157"/>
                </a:lnTo>
                <a:lnTo>
                  <a:pt x="339106" y="3951392"/>
                </a:lnTo>
                <a:lnTo>
                  <a:pt x="161321" y="3951392"/>
                </a:lnTo>
                <a:lnTo>
                  <a:pt x="161321" y="4128157"/>
                </a:lnTo>
                <a:lnTo>
                  <a:pt x="230914" y="4128157"/>
                </a:lnTo>
                <a:lnTo>
                  <a:pt x="189322" y="4275461"/>
                </a:lnTo>
                <a:lnTo>
                  <a:pt x="0" y="4275461"/>
                </a:lnTo>
                <a:lnTo>
                  <a:pt x="0" y="42229"/>
                </a:lnTo>
                <a:lnTo>
                  <a:pt x="42464" y="40518"/>
                </a:lnTo>
                <a:cubicBezTo>
                  <a:pt x="74971" y="39124"/>
                  <a:pt x="107865" y="37493"/>
                  <a:pt x="137733" y="35355"/>
                </a:cubicBezTo>
                <a:cubicBezTo>
                  <a:pt x="190259" y="31594"/>
                  <a:pt x="207620" y="26813"/>
                  <a:pt x="270565" y="29759"/>
                </a:cubicBezTo>
                <a:cubicBezTo>
                  <a:pt x="340476" y="33031"/>
                  <a:pt x="410011" y="40222"/>
                  <a:pt x="479734" y="45455"/>
                </a:cubicBezTo>
                <a:cubicBezTo>
                  <a:pt x="494525" y="44178"/>
                  <a:pt x="509610" y="43513"/>
                  <a:pt x="524103" y="41625"/>
                </a:cubicBezTo>
                <a:cubicBezTo>
                  <a:pt x="601697" y="31514"/>
                  <a:pt x="556443" y="34957"/>
                  <a:pt x="624416" y="22696"/>
                </a:cubicBezTo>
                <a:cubicBezTo>
                  <a:pt x="635212" y="20749"/>
                  <a:pt x="646648" y="19799"/>
                  <a:pt x="657762" y="18351"/>
                </a:cubicBezTo>
                <a:cubicBezTo>
                  <a:pt x="668693" y="20831"/>
                  <a:pt x="679780" y="23102"/>
                  <a:pt x="690557" y="25792"/>
                </a:cubicBezTo>
                <a:cubicBezTo>
                  <a:pt x="708912" y="30373"/>
                  <a:pt x="725511" y="38069"/>
                  <a:pt x="745123" y="40157"/>
                </a:cubicBezTo>
                <a:cubicBezTo>
                  <a:pt x="760140" y="41756"/>
                  <a:pt x="774703" y="37604"/>
                  <a:pt x="789493" y="36327"/>
                </a:cubicBezTo>
                <a:cubicBezTo>
                  <a:pt x="861365" y="65797"/>
                  <a:pt x="781581" y="31381"/>
                  <a:pt x="854255" y="68887"/>
                </a:cubicBezTo>
                <a:cubicBezTo>
                  <a:pt x="867904" y="75932"/>
                  <a:pt x="883997" y="81514"/>
                  <a:pt x="897520" y="88629"/>
                </a:cubicBezTo>
                <a:cubicBezTo>
                  <a:pt x="912821" y="96679"/>
                  <a:pt x="924193" y="106820"/>
                  <a:pt x="940510" y="114265"/>
                </a:cubicBezTo>
                <a:cubicBezTo>
                  <a:pt x="978926" y="131794"/>
                  <a:pt x="1040358" y="137490"/>
                  <a:pt x="1082712" y="144543"/>
                </a:cubicBezTo>
                <a:cubicBezTo>
                  <a:pt x="1118214" y="136811"/>
                  <a:pt x="1170817" y="124786"/>
                  <a:pt x="1205348" y="120753"/>
                </a:cubicBezTo>
                <a:cubicBezTo>
                  <a:pt x="1226874" y="118238"/>
                  <a:pt x="1249625" y="118888"/>
                  <a:pt x="1271764" y="117956"/>
                </a:cubicBezTo>
                <a:cubicBezTo>
                  <a:pt x="1286371" y="120607"/>
                  <a:pt x="1301530" y="122404"/>
                  <a:pt x="1315583" y="125912"/>
                </a:cubicBezTo>
                <a:cubicBezTo>
                  <a:pt x="1330825" y="129716"/>
                  <a:pt x="1344183" y="135594"/>
                  <a:pt x="1359125" y="139761"/>
                </a:cubicBezTo>
                <a:cubicBezTo>
                  <a:pt x="1369691" y="142709"/>
                  <a:pt x="1380988" y="144722"/>
                  <a:pt x="1391919" y="147202"/>
                </a:cubicBezTo>
                <a:cubicBezTo>
                  <a:pt x="1406801" y="143961"/>
                  <a:pt x="1423676" y="142513"/>
                  <a:pt x="1436563" y="137480"/>
                </a:cubicBezTo>
                <a:cubicBezTo>
                  <a:pt x="1471672" y="123768"/>
                  <a:pt x="1451884" y="116940"/>
                  <a:pt x="1471566" y="97777"/>
                </a:cubicBezTo>
                <a:cubicBezTo>
                  <a:pt x="1480193" y="89377"/>
                  <a:pt x="1494348" y="83095"/>
                  <a:pt x="1505739" y="75753"/>
                </a:cubicBezTo>
                <a:cubicBezTo>
                  <a:pt x="1577183" y="91962"/>
                  <a:pt x="1533597" y="77394"/>
                  <a:pt x="1590891" y="144702"/>
                </a:cubicBezTo>
                <a:cubicBezTo>
                  <a:pt x="1598697" y="133398"/>
                  <a:pt x="1605803" y="118291"/>
                  <a:pt x="1625616" y="110893"/>
                </a:cubicBezTo>
                <a:cubicBezTo>
                  <a:pt x="1634871" y="107437"/>
                  <a:pt x="1647847" y="107996"/>
                  <a:pt x="1658964" y="106547"/>
                </a:cubicBezTo>
                <a:cubicBezTo>
                  <a:pt x="1658964" y="106547"/>
                  <a:pt x="1717565" y="116830"/>
                  <a:pt x="1746598" y="122460"/>
                </a:cubicBezTo>
                <a:cubicBezTo>
                  <a:pt x="1784954" y="129898"/>
                  <a:pt x="1777755" y="129229"/>
                  <a:pt x="1811913" y="143234"/>
                </a:cubicBezTo>
                <a:cubicBezTo>
                  <a:pt x="1826795" y="139993"/>
                  <a:pt x="1840838" y="135560"/>
                  <a:pt x="1856557" y="133511"/>
                </a:cubicBezTo>
                <a:cubicBezTo>
                  <a:pt x="1928018" y="124200"/>
                  <a:pt x="1988968" y="136755"/>
                  <a:pt x="2066003" y="143313"/>
                </a:cubicBezTo>
                <a:cubicBezTo>
                  <a:pt x="2066003" y="143313"/>
                  <a:pt x="2140825" y="127584"/>
                  <a:pt x="2177615" y="119007"/>
                </a:cubicBezTo>
                <a:cubicBezTo>
                  <a:pt x="2204144" y="112823"/>
                  <a:pt x="2229794" y="105701"/>
                  <a:pt x="2255883" y="99047"/>
                </a:cubicBezTo>
                <a:cubicBezTo>
                  <a:pt x="2285463" y="96494"/>
                  <a:pt x="2315224" y="94357"/>
                  <a:pt x="2344622" y="91388"/>
                </a:cubicBezTo>
                <a:cubicBezTo>
                  <a:pt x="2381841" y="87629"/>
                  <a:pt x="2417828" y="80978"/>
                  <a:pt x="2455682" y="78869"/>
                </a:cubicBezTo>
                <a:cubicBezTo>
                  <a:pt x="2514146" y="75610"/>
                  <a:pt x="2573634" y="76515"/>
                  <a:pt x="2632609" y="75338"/>
                </a:cubicBezTo>
                <a:lnTo>
                  <a:pt x="2742291" y="92282"/>
                </a:lnTo>
                <a:lnTo>
                  <a:pt x="2851974" y="109227"/>
                </a:lnTo>
                <a:cubicBezTo>
                  <a:pt x="2870530" y="106158"/>
                  <a:pt x="2892297" y="106201"/>
                  <a:pt x="2907643" y="100020"/>
                </a:cubicBezTo>
                <a:cubicBezTo>
                  <a:pt x="2937923" y="87823"/>
                  <a:pt x="2940565" y="43036"/>
                  <a:pt x="2944022" y="30853"/>
                </a:cubicBezTo>
                <a:cubicBezTo>
                  <a:pt x="2970111" y="24199"/>
                  <a:pt x="2993094" y="12639"/>
                  <a:pt x="3022289" y="10893"/>
                </a:cubicBezTo>
                <a:cubicBezTo>
                  <a:pt x="3035344" y="10111"/>
                  <a:pt x="3043336" y="20290"/>
                  <a:pt x="3054807" y="24226"/>
                </a:cubicBezTo>
                <a:cubicBezTo>
                  <a:pt x="3083266" y="33989"/>
                  <a:pt x="3112862" y="42692"/>
                  <a:pt x="3141892" y="51925"/>
                </a:cubicBezTo>
                <a:cubicBezTo>
                  <a:pt x="3156498" y="54577"/>
                  <a:pt x="3173315" y="54799"/>
                  <a:pt x="3185711" y="59881"/>
                </a:cubicBezTo>
                <a:cubicBezTo>
                  <a:pt x="3221000" y="74351"/>
                  <a:pt x="3196552" y="98318"/>
                  <a:pt x="3219056" y="55536"/>
                </a:cubicBezTo>
                <a:cubicBezTo>
                  <a:pt x="3233847" y="54259"/>
                  <a:pt x="3248275" y="50997"/>
                  <a:pt x="3263425" y="51706"/>
                </a:cubicBezTo>
                <a:cubicBezTo>
                  <a:pt x="3275045" y="52250"/>
                  <a:pt x="3285322" y="60949"/>
                  <a:pt x="3296219" y="59147"/>
                </a:cubicBezTo>
                <a:cubicBezTo>
                  <a:pt x="3308643" y="57093"/>
                  <a:pt x="3311469" y="48049"/>
                  <a:pt x="3319094" y="42500"/>
                </a:cubicBezTo>
                <a:cubicBezTo>
                  <a:pt x="3399611" y="29185"/>
                  <a:pt x="3363375" y="41582"/>
                  <a:pt x="3420511" y="0"/>
                </a:cubicBezTo>
                <a:cubicBezTo>
                  <a:pt x="3431442" y="2480"/>
                  <a:pt x="3443361" y="3886"/>
                  <a:pt x="3453305" y="7440"/>
                </a:cubicBezTo>
                <a:cubicBezTo>
                  <a:pt x="3469029" y="13059"/>
                  <a:pt x="3483905" y="19630"/>
                  <a:pt x="3496571" y="27182"/>
                </a:cubicBezTo>
                <a:cubicBezTo>
                  <a:pt x="3535674" y="50500"/>
                  <a:pt x="3592081" y="121578"/>
                  <a:pt x="3602117" y="132521"/>
                </a:cubicBezTo>
                <a:lnTo>
                  <a:pt x="3619883" y="140049"/>
                </a:lnTo>
                <a:close/>
              </a:path>
            </a:pathLst>
          </a:custGeom>
          <a:solidFill>
            <a:srgbClr val="FFFFFF"/>
          </a:solidFill>
          <a:ln>
            <a:noFill/>
          </a:ln>
          <a:effectLst>
            <a:outerShdw blurRad="50800" rotWithShape="0" algn="tl" dir="2700000" dist="381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 name="Google Shape;131;p24"/>
          <p:cNvSpPr/>
          <p:nvPr/>
        </p:nvSpPr>
        <p:spPr>
          <a:xfrm rot="-6799100">
            <a:off x="846535" y="-61645"/>
            <a:ext cx="5904720" cy="6954216"/>
          </a:xfrm>
          <a:custGeom>
            <a:rect b="b" l="l" r="r" t="t"/>
            <a:pathLst>
              <a:path extrusionOk="0" h="1925002" w="1634490">
                <a:moveTo>
                  <a:pt x="444818" y="0"/>
                </a:moveTo>
                <a:lnTo>
                  <a:pt x="1634490" y="338138"/>
                </a:lnTo>
                <a:lnTo>
                  <a:pt x="1612582" y="414338"/>
                </a:lnTo>
                <a:lnTo>
                  <a:pt x="1563053" y="400050"/>
                </a:lnTo>
                <a:cubicBezTo>
                  <a:pt x="1559243" y="384810"/>
                  <a:pt x="1546860" y="372428"/>
                  <a:pt x="1530668" y="367665"/>
                </a:cubicBezTo>
                <a:cubicBezTo>
                  <a:pt x="1505903" y="360997"/>
                  <a:pt x="1480185" y="375285"/>
                  <a:pt x="1472565" y="400050"/>
                </a:cubicBezTo>
                <a:cubicBezTo>
                  <a:pt x="1465898" y="424815"/>
                  <a:pt x="1480185" y="450533"/>
                  <a:pt x="1504950" y="458153"/>
                </a:cubicBezTo>
                <a:cubicBezTo>
                  <a:pt x="1521143" y="462915"/>
                  <a:pt x="1538288" y="458153"/>
                  <a:pt x="1550670" y="446722"/>
                </a:cubicBezTo>
                <a:lnTo>
                  <a:pt x="1600200" y="461010"/>
                </a:lnTo>
                <a:lnTo>
                  <a:pt x="1564005" y="587693"/>
                </a:lnTo>
                <a:lnTo>
                  <a:pt x="1514475" y="573405"/>
                </a:lnTo>
                <a:cubicBezTo>
                  <a:pt x="1510665" y="558165"/>
                  <a:pt x="1498282" y="545783"/>
                  <a:pt x="1482090" y="541020"/>
                </a:cubicBezTo>
                <a:cubicBezTo>
                  <a:pt x="1457325" y="534353"/>
                  <a:pt x="1431607" y="548640"/>
                  <a:pt x="1423988" y="573405"/>
                </a:cubicBezTo>
                <a:cubicBezTo>
                  <a:pt x="1417320" y="598170"/>
                  <a:pt x="1431607" y="623888"/>
                  <a:pt x="1456373" y="631508"/>
                </a:cubicBezTo>
                <a:cubicBezTo>
                  <a:pt x="1472565" y="636270"/>
                  <a:pt x="1489710" y="631508"/>
                  <a:pt x="1502093" y="620078"/>
                </a:cubicBezTo>
                <a:lnTo>
                  <a:pt x="1551623" y="634365"/>
                </a:lnTo>
                <a:lnTo>
                  <a:pt x="1515428" y="761048"/>
                </a:lnTo>
                <a:lnTo>
                  <a:pt x="1465898" y="746760"/>
                </a:lnTo>
                <a:cubicBezTo>
                  <a:pt x="1462088" y="731520"/>
                  <a:pt x="1449705" y="719138"/>
                  <a:pt x="1433513" y="714375"/>
                </a:cubicBezTo>
                <a:cubicBezTo>
                  <a:pt x="1408748" y="707708"/>
                  <a:pt x="1383030" y="721995"/>
                  <a:pt x="1375410" y="746760"/>
                </a:cubicBezTo>
                <a:cubicBezTo>
                  <a:pt x="1368743" y="771525"/>
                  <a:pt x="1383030" y="797243"/>
                  <a:pt x="1407795" y="804863"/>
                </a:cubicBezTo>
                <a:cubicBezTo>
                  <a:pt x="1423988" y="809625"/>
                  <a:pt x="1441132" y="804863"/>
                  <a:pt x="1453515" y="793433"/>
                </a:cubicBezTo>
                <a:lnTo>
                  <a:pt x="1503045" y="807720"/>
                </a:lnTo>
                <a:lnTo>
                  <a:pt x="1466850" y="934402"/>
                </a:lnTo>
                <a:lnTo>
                  <a:pt x="1417320" y="920115"/>
                </a:lnTo>
                <a:cubicBezTo>
                  <a:pt x="1413510" y="904875"/>
                  <a:pt x="1401128" y="892493"/>
                  <a:pt x="1384935" y="887730"/>
                </a:cubicBezTo>
                <a:cubicBezTo>
                  <a:pt x="1360170" y="881063"/>
                  <a:pt x="1334453" y="895350"/>
                  <a:pt x="1326832" y="920115"/>
                </a:cubicBezTo>
                <a:cubicBezTo>
                  <a:pt x="1320165" y="944880"/>
                  <a:pt x="1334453" y="970598"/>
                  <a:pt x="1359218" y="978218"/>
                </a:cubicBezTo>
                <a:cubicBezTo>
                  <a:pt x="1375410" y="982980"/>
                  <a:pt x="1392555" y="978218"/>
                  <a:pt x="1404938" y="966788"/>
                </a:cubicBezTo>
                <a:lnTo>
                  <a:pt x="1454468" y="981075"/>
                </a:lnTo>
                <a:lnTo>
                  <a:pt x="1418273" y="1107758"/>
                </a:lnTo>
                <a:lnTo>
                  <a:pt x="1368743" y="1093470"/>
                </a:lnTo>
                <a:cubicBezTo>
                  <a:pt x="1364932" y="1078230"/>
                  <a:pt x="1352550" y="1065848"/>
                  <a:pt x="1336357" y="1061085"/>
                </a:cubicBezTo>
                <a:cubicBezTo>
                  <a:pt x="1311593" y="1054418"/>
                  <a:pt x="1285875" y="1068705"/>
                  <a:pt x="1278255" y="1093470"/>
                </a:cubicBezTo>
                <a:cubicBezTo>
                  <a:pt x="1271588" y="1118235"/>
                  <a:pt x="1285875" y="1143953"/>
                  <a:pt x="1310640" y="1151573"/>
                </a:cubicBezTo>
                <a:cubicBezTo>
                  <a:pt x="1326832" y="1156335"/>
                  <a:pt x="1343978" y="1151573"/>
                  <a:pt x="1356360" y="1140143"/>
                </a:cubicBezTo>
                <a:lnTo>
                  <a:pt x="1405890" y="1154430"/>
                </a:lnTo>
                <a:lnTo>
                  <a:pt x="1369695" y="1281113"/>
                </a:lnTo>
                <a:lnTo>
                  <a:pt x="1320165" y="1266825"/>
                </a:lnTo>
                <a:cubicBezTo>
                  <a:pt x="1316355" y="1251585"/>
                  <a:pt x="1303973" y="1239203"/>
                  <a:pt x="1287780" y="1234440"/>
                </a:cubicBezTo>
                <a:cubicBezTo>
                  <a:pt x="1263015" y="1227773"/>
                  <a:pt x="1237298" y="1242060"/>
                  <a:pt x="1229678" y="1266825"/>
                </a:cubicBezTo>
                <a:cubicBezTo>
                  <a:pt x="1223010" y="1291590"/>
                  <a:pt x="1237298" y="1317308"/>
                  <a:pt x="1262063" y="1324928"/>
                </a:cubicBezTo>
                <a:cubicBezTo>
                  <a:pt x="1278255" y="1329690"/>
                  <a:pt x="1295400" y="1324928"/>
                  <a:pt x="1307782" y="1313498"/>
                </a:cubicBezTo>
                <a:lnTo>
                  <a:pt x="1357313" y="1327785"/>
                </a:lnTo>
                <a:lnTo>
                  <a:pt x="1321118" y="1454468"/>
                </a:lnTo>
                <a:lnTo>
                  <a:pt x="1271588" y="1440180"/>
                </a:lnTo>
                <a:cubicBezTo>
                  <a:pt x="1267778" y="1424940"/>
                  <a:pt x="1255395" y="1412558"/>
                  <a:pt x="1239203" y="1407795"/>
                </a:cubicBezTo>
                <a:cubicBezTo>
                  <a:pt x="1214438" y="1401128"/>
                  <a:pt x="1188720" y="1415415"/>
                  <a:pt x="1181100" y="1440180"/>
                </a:cubicBezTo>
                <a:cubicBezTo>
                  <a:pt x="1174432" y="1464945"/>
                  <a:pt x="1188720" y="1490663"/>
                  <a:pt x="1213485" y="1498283"/>
                </a:cubicBezTo>
                <a:cubicBezTo>
                  <a:pt x="1229678" y="1503045"/>
                  <a:pt x="1246823" y="1498283"/>
                  <a:pt x="1259205" y="1486853"/>
                </a:cubicBezTo>
                <a:lnTo>
                  <a:pt x="1308735" y="1501140"/>
                </a:lnTo>
                <a:lnTo>
                  <a:pt x="1272540" y="1627823"/>
                </a:lnTo>
                <a:lnTo>
                  <a:pt x="1223010" y="1613535"/>
                </a:lnTo>
                <a:cubicBezTo>
                  <a:pt x="1219200" y="1598295"/>
                  <a:pt x="1206818" y="1585913"/>
                  <a:pt x="1190625" y="1581150"/>
                </a:cubicBezTo>
                <a:cubicBezTo>
                  <a:pt x="1165860" y="1574483"/>
                  <a:pt x="1140143" y="1588770"/>
                  <a:pt x="1132523" y="1613535"/>
                </a:cubicBezTo>
                <a:cubicBezTo>
                  <a:pt x="1125855" y="1638300"/>
                  <a:pt x="1140143" y="1664018"/>
                  <a:pt x="1164907" y="1671638"/>
                </a:cubicBezTo>
                <a:cubicBezTo>
                  <a:pt x="1181100" y="1676400"/>
                  <a:pt x="1198245" y="1671638"/>
                  <a:pt x="1210628" y="1660208"/>
                </a:cubicBezTo>
                <a:lnTo>
                  <a:pt x="1260157" y="1674495"/>
                </a:lnTo>
                <a:lnTo>
                  <a:pt x="1223963" y="1801178"/>
                </a:lnTo>
                <a:lnTo>
                  <a:pt x="1174432" y="1786890"/>
                </a:lnTo>
                <a:cubicBezTo>
                  <a:pt x="1170623" y="1771650"/>
                  <a:pt x="1158240" y="1759268"/>
                  <a:pt x="1142048" y="1754505"/>
                </a:cubicBezTo>
                <a:cubicBezTo>
                  <a:pt x="1117282" y="1747838"/>
                  <a:pt x="1091565" y="1762125"/>
                  <a:pt x="1083945" y="1786890"/>
                </a:cubicBezTo>
                <a:cubicBezTo>
                  <a:pt x="1077278" y="1811655"/>
                  <a:pt x="1091565" y="1837373"/>
                  <a:pt x="1116330" y="1844993"/>
                </a:cubicBezTo>
                <a:cubicBezTo>
                  <a:pt x="1132523" y="1849755"/>
                  <a:pt x="1149668" y="1844993"/>
                  <a:pt x="1162050" y="1833563"/>
                </a:cubicBezTo>
                <a:lnTo>
                  <a:pt x="1211580" y="1847850"/>
                </a:lnTo>
                <a:lnTo>
                  <a:pt x="1189673" y="1925003"/>
                </a:lnTo>
                <a:lnTo>
                  <a:pt x="0" y="1586865"/>
                </a:lnTo>
                <a:lnTo>
                  <a:pt x="444818" y="0"/>
                </a:lnTo>
                <a:close/>
              </a:path>
            </a:pathLst>
          </a:custGeom>
          <a:solidFill>
            <a:srgbClr val="FFFFFF"/>
          </a:solidFill>
          <a:ln>
            <a:noFill/>
          </a:ln>
          <a:effectLst>
            <a:outerShdw blurRad="57150" rotWithShape="0" algn="bl" dir="5400000" dist="19050">
              <a:srgbClr val="000000">
                <a:alpha val="2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4"/>
          <p:cNvSpPr txBox="1"/>
          <p:nvPr>
            <p:ph type="title"/>
          </p:nvPr>
        </p:nvSpPr>
        <p:spPr>
          <a:xfrm rot="-442229">
            <a:off x="1256102" y="2072924"/>
            <a:ext cx="4889903" cy="2736405"/>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7000"/>
              <a:buNone/>
            </a:pPr>
            <a:r>
              <a:rPr lang="en"/>
              <a:t>What I’ve Done This Year</a:t>
            </a:r>
            <a:endParaRPr/>
          </a:p>
        </p:txBody>
      </p:sp>
      <p:sp>
        <p:nvSpPr>
          <p:cNvPr id="133" name="Google Shape;133;p24"/>
          <p:cNvSpPr txBox="1"/>
          <p:nvPr>
            <p:ph idx="1" type="subTitle"/>
          </p:nvPr>
        </p:nvSpPr>
        <p:spPr>
          <a:xfrm>
            <a:off x="8626150" y="3085775"/>
            <a:ext cx="2372700" cy="13038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SzPts val="1900"/>
              <a:buNone/>
            </a:pPr>
            <a:r>
              <a:rPr lang="en"/>
              <a:t>Jordan Tice</a:t>
            </a:r>
            <a:endParaRPr/>
          </a:p>
        </p:txBody>
      </p:sp>
      <p:grpSp>
        <p:nvGrpSpPr>
          <p:cNvPr id="134" name="Google Shape;134;p24"/>
          <p:cNvGrpSpPr/>
          <p:nvPr/>
        </p:nvGrpSpPr>
        <p:grpSpPr>
          <a:xfrm>
            <a:off x="3558425" y="1325722"/>
            <a:ext cx="437755" cy="434298"/>
            <a:chOff x="9479277" y="3818260"/>
            <a:chExt cx="437755" cy="434298"/>
          </a:xfrm>
        </p:grpSpPr>
        <p:sp>
          <p:nvSpPr>
            <p:cNvPr id="135" name="Google Shape;135;p24"/>
            <p:cNvSpPr/>
            <p:nvPr/>
          </p:nvSpPr>
          <p:spPr>
            <a:xfrm>
              <a:off x="9479277" y="3830158"/>
              <a:ext cx="422400" cy="422400"/>
            </a:xfrm>
            <a:prstGeom prst="ellipse">
              <a:avLst/>
            </a:prstGeom>
            <a:gradFill>
              <a:gsLst>
                <a:gs pos="0">
                  <a:srgbClr val="FDF8E9"/>
                </a:gs>
                <a:gs pos="100000">
                  <a:srgbClr val="F1D173"/>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 name="Google Shape;136;p24"/>
            <p:cNvSpPr/>
            <p:nvPr/>
          </p:nvSpPr>
          <p:spPr>
            <a:xfrm>
              <a:off x="9601133" y="3818260"/>
              <a:ext cx="315900" cy="315900"/>
            </a:xfrm>
            <a:prstGeom prst="ellipse">
              <a:avLst/>
            </a:prstGeom>
            <a:gradFill>
              <a:gsLst>
                <a:gs pos="0">
                  <a:srgbClr val="FDF8E9"/>
                </a:gs>
                <a:gs pos="100000">
                  <a:srgbClr val="F1D173"/>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37" name="Google Shape;137;p24"/>
          <p:cNvGrpSpPr/>
          <p:nvPr/>
        </p:nvGrpSpPr>
        <p:grpSpPr>
          <a:xfrm>
            <a:off x="9159200" y="1591197"/>
            <a:ext cx="437755" cy="434298"/>
            <a:chOff x="9479277" y="3818260"/>
            <a:chExt cx="437755" cy="434298"/>
          </a:xfrm>
        </p:grpSpPr>
        <p:sp>
          <p:nvSpPr>
            <p:cNvPr id="138" name="Google Shape;138;p24"/>
            <p:cNvSpPr/>
            <p:nvPr/>
          </p:nvSpPr>
          <p:spPr>
            <a:xfrm>
              <a:off x="9479277" y="3830158"/>
              <a:ext cx="422400" cy="4224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24"/>
            <p:cNvSpPr/>
            <p:nvPr/>
          </p:nvSpPr>
          <p:spPr>
            <a:xfrm>
              <a:off x="9601133" y="3818260"/>
              <a:ext cx="315900" cy="3159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Example :</a:t>
            </a:r>
            <a:endParaRPr/>
          </a:p>
        </p:txBody>
      </p:sp>
      <p:pic>
        <p:nvPicPr>
          <p:cNvPr id="316" name="Google Shape;316;p33" title="Laboratory.avi">
            <a:hlinkClick r:id="rId3"/>
          </p:cNvPr>
          <p:cNvPicPr preferRelativeResize="0"/>
          <p:nvPr/>
        </p:nvPicPr>
        <p:blipFill>
          <a:blip r:embed="rId4">
            <a:alphaModFix/>
          </a:blip>
          <a:stretch>
            <a:fillRect/>
          </a:stretch>
        </p:blipFill>
        <p:spPr>
          <a:xfrm>
            <a:off x="2902200" y="1402673"/>
            <a:ext cx="6276050" cy="470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p:nvPr/>
        </p:nvSpPr>
        <p:spPr>
          <a:xfrm rot="-6800404">
            <a:off x="3067495" y="-240387"/>
            <a:ext cx="6301771" cy="7421839"/>
          </a:xfrm>
          <a:custGeom>
            <a:rect b="b" l="l" r="r" t="t"/>
            <a:pathLst>
              <a:path extrusionOk="0" h="1925002" w="1634490">
                <a:moveTo>
                  <a:pt x="444818" y="0"/>
                </a:moveTo>
                <a:lnTo>
                  <a:pt x="1634490" y="338138"/>
                </a:lnTo>
                <a:lnTo>
                  <a:pt x="1612582" y="414338"/>
                </a:lnTo>
                <a:lnTo>
                  <a:pt x="1563053" y="400050"/>
                </a:lnTo>
                <a:cubicBezTo>
                  <a:pt x="1559243" y="384810"/>
                  <a:pt x="1546860" y="372428"/>
                  <a:pt x="1530668" y="367665"/>
                </a:cubicBezTo>
                <a:cubicBezTo>
                  <a:pt x="1505903" y="360997"/>
                  <a:pt x="1480185" y="375285"/>
                  <a:pt x="1472565" y="400050"/>
                </a:cubicBezTo>
                <a:cubicBezTo>
                  <a:pt x="1465898" y="424815"/>
                  <a:pt x="1480185" y="450533"/>
                  <a:pt x="1504950" y="458153"/>
                </a:cubicBezTo>
                <a:cubicBezTo>
                  <a:pt x="1521143" y="462915"/>
                  <a:pt x="1538288" y="458153"/>
                  <a:pt x="1550670" y="446722"/>
                </a:cubicBezTo>
                <a:lnTo>
                  <a:pt x="1600200" y="461010"/>
                </a:lnTo>
                <a:lnTo>
                  <a:pt x="1564005" y="587693"/>
                </a:lnTo>
                <a:lnTo>
                  <a:pt x="1514475" y="573405"/>
                </a:lnTo>
                <a:cubicBezTo>
                  <a:pt x="1510665" y="558165"/>
                  <a:pt x="1498282" y="545783"/>
                  <a:pt x="1482090" y="541020"/>
                </a:cubicBezTo>
                <a:cubicBezTo>
                  <a:pt x="1457325" y="534353"/>
                  <a:pt x="1431607" y="548640"/>
                  <a:pt x="1423988" y="573405"/>
                </a:cubicBezTo>
                <a:cubicBezTo>
                  <a:pt x="1417320" y="598170"/>
                  <a:pt x="1431607" y="623888"/>
                  <a:pt x="1456373" y="631508"/>
                </a:cubicBezTo>
                <a:cubicBezTo>
                  <a:pt x="1472565" y="636270"/>
                  <a:pt x="1489710" y="631508"/>
                  <a:pt x="1502093" y="620078"/>
                </a:cubicBezTo>
                <a:lnTo>
                  <a:pt x="1551623" y="634365"/>
                </a:lnTo>
                <a:lnTo>
                  <a:pt x="1515428" y="761048"/>
                </a:lnTo>
                <a:lnTo>
                  <a:pt x="1465898" y="746760"/>
                </a:lnTo>
                <a:cubicBezTo>
                  <a:pt x="1462088" y="731520"/>
                  <a:pt x="1449705" y="719138"/>
                  <a:pt x="1433513" y="714375"/>
                </a:cubicBezTo>
                <a:cubicBezTo>
                  <a:pt x="1408748" y="707708"/>
                  <a:pt x="1383030" y="721995"/>
                  <a:pt x="1375410" y="746760"/>
                </a:cubicBezTo>
                <a:cubicBezTo>
                  <a:pt x="1368743" y="771525"/>
                  <a:pt x="1383030" y="797243"/>
                  <a:pt x="1407795" y="804863"/>
                </a:cubicBezTo>
                <a:cubicBezTo>
                  <a:pt x="1423988" y="809625"/>
                  <a:pt x="1441132" y="804863"/>
                  <a:pt x="1453515" y="793433"/>
                </a:cubicBezTo>
                <a:lnTo>
                  <a:pt x="1503045" y="807720"/>
                </a:lnTo>
                <a:lnTo>
                  <a:pt x="1466850" y="934402"/>
                </a:lnTo>
                <a:lnTo>
                  <a:pt x="1417320" y="920115"/>
                </a:lnTo>
                <a:cubicBezTo>
                  <a:pt x="1413510" y="904875"/>
                  <a:pt x="1401128" y="892493"/>
                  <a:pt x="1384935" y="887730"/>
                </a:cubicBezTo>
                <a:cubicBezTo>
                  <a:pt x="1360170" y="881063"/>
                  <a:pt x="1334453" y="895350"/>
                  <a:pt x="1326832" y="920115"/>
                </a:cubicBezTo>
                <a:cubicBezTo>
                  <a:pt x="1320165" y="944880"/>
                  <a:pt x="1334453" y="970598"/>
                  <a:pt x="1359218" y="978218"/>
                </a:cubicBezTo>
                <a:cubicBezTo>
                  <a:pt x="1375410" y="982980"/>
                  <a:pt x="1392555" y="978218"/>
                  <a:pt x="1404938" y="966788"/>
                </a:cubicBezTo>
                <a:lnTo>
                  <a:pt x="1454468" y="981075"/>
                </a:lnTo>
                <a:lnTo>
                  <a:pt x="1418273" y="1107758"/>
                </a:lnTo>
                <a:lnTo>
                  <a:pt x="1368743" y="1093470"/>
                </a:lnTo>
                <a:cubicBezTo>
                  <a:pt x="1364932" y="1078230"/>
                  <a:pt x="1352550" y="1065848"/>
                  <a:pt x="1336357" y="1061085"/>
                </a:cubicBezTo>
                <a:cubicBezTo>
                  <a:pt x="1311593" y="1054418"/>
                  <a:pt x="1285875" y="1068705"/>
                  <a:pt x="1278255" y="1093470"/>
                </a:cubicBezTo>
                <a:cubicBezTo>
                  <a:pt x="1271588" y="1118235"/>
                  <a:pt x="1285875" y="1143953"/>
                  <a:pt x="1310640" y="1151573"/>
                </a:cubicBezTo>
                <a:cubicBezTo>
                  <a:pt x="1326832" y="1156335"/>
                  <a:pt x="1343978" y="1151573"/>
                  <a:pt x="1356360" y="1140143"/>
                </a:cubicBezTo>
                <a:lnTo>
                  <a:pt x="1405890" y="1154430"/>
                </a:lnTo>
                <a:lnTo>
                  <a:pt x="1369695" y="1281113"/>
                </a:lnTo>
                <a:lnTo>
                  <a:pt x="1320165" y="1266825"/>
                </a:lnTo>
                <a:cubicBezTo>
                  <a:pt x="1316355" y="1251585"/>
                  <a:pt x="1303973" y="1239203"/>
                  <a:pt x="1287780" y="1234440"/>
                </a:cubicBezTo>
                <a:cubicBezTo>
                  <a:pt x="1263015" y="1227773"/>
                  <a:pt x="1237298" y="1242060"/>
                  <a:pt x="1229678" y="1266825"/>
                </a:cubicBezTo>
                <a:cubicBezTo>
                  <a:pt x="1223010" y="1291590"/>
                  <a:pt x="1237298" y="1317308"/>
                  <a:pt x="1262063" y="1324928"/>
                </a:cubicBezTo>
                <a:cubicBezTo>
                  <a:pt x="1278255" y="1329690"/>
                  <a:pt x="1295400" y="1324928"/>
                  <a:pt x="1307782" y="1313498"/>
                </a:cubicBezTo>
                <a:lnTo>
                  <a:pt x="1357313" y="1327785"/>
                </a:lnTo>
                <a:lnTo>
                  <a:pt x="1321118" y="1454468"/>
                </a:lnTo>
                <a:lnTo>
                  <a:pt x="1271588" y="1440180"/>
                </a:lnTo>
                <a:cubicBezTo>
                  <a:pt x="1267778" y="1424940"/>
                  <a:pt x="1255395" y="1412558"/>
                  <a:pt x="1239203" y="1407795"/>
                </a:cubicBezTo>
                <a:cubicBezTo>
                  <a:pt x="1214438" y="1401128"/>
                  <a:pt x="1188720" y="1415415"/>
                  <a:pt x="1181100" y="1440180"/>
                </a:cubicBezTo>
                <a:cubicBezTo>
                  <a:pt x="1174432" y="1464945"/>
                  <a:pt x="1188720" y="1490663"/>
                  <a:pt x="1213485" y="1498283"/>
                </a:cubicBezTo>
                <a:cubicBezTo>
                  <a:pt x="1229678" y="1503045"/>
                  <a:pt x="1246823" y="1498283"/>
                  <a:pt x="1259205" y="1486853"/>
                </a:cubicBezTo>
                <a:lnTo>
                  <a:pt x="1308735" y="1501140"/>
                </a:lnTo>
                <a:lnTo>
                  <a:pt x="1272540" y="1627823"/>
                </a:lnTo>
                <a:lnTo>
                  <a:pt x="1223010" y="1613535"/>
                </a:lnTo>
                <a:cubicBezTo>
                  <a:pt x="1219200" y="1598295"/>
                  <a:pt x="1206818" y="1585913"/>
                  <a:pt x="1190625" y="1581150"/>
                </a:cubicBezTo>
                <a:cubicBezTo>
                  <a:pt x="1165860" y="1574483"/>
                  <a:pt x="1140143" y="1588770"/>
                  <a:pt x="1132523" y="1613535"/>
                </a:cubicBezTo>
                <a:cubicBezTo>
                  <a:pt x="1125855" y="1638300"/>
                  <a:pt x="1140143" y="1664018"/>
                  <a:pt x="1164907" y="1671638"/>
                </a:cubicBezTo>
                <a:cubicBezTo>
                  <a:pt x="1181100" y="1676400"/>
                  <a:pt x="1198245" y="1671638"/>
                  <a:pt x="1210628" y="1660208"/>
                </a:cubicBezTo>
                <a:lnTo>
                  <a:pt x="1260157" y="1674495"/>
                </a:lnTo>
                <a:lnTo>
                  <a:pt x="1223963" y="1801178"/>
                </a:lnTo>
                <a:lnTo>
                  <a:pt x="1174432" y="1786890"/>
                </a:lnTo>
                <a:cubicBezTo>
                  <a:pt x="1170623" y="1771650"/>
                  <a:pt x="1158240" y="1759268"/>
                  <a:pt x="1142048" y="1754505"/>
                </a:cubicBezTo>
                <a:cubicBezTo>
                  <a:pt x="1117282" y="1747838"/>
                  <a:pt x="1091565" y="1762125"/>
                  <a:pt x="1083945" y="1786890"/>
                </a:cubicBezTo>
                <a:cubicBezTo>
                  <a:pt x="1077278" y="1811655"/>
                  <a:pt x="1091565" y="1837373"/>
                  <a:pt x="1116330" y="1844993"/>
                </a:cubicBezTo>
                <a:cubicBezTo>
                  <a:pt x="1132523" y="1849755"/>
                  <a:pt x="1149668" y="1844993"/>
                  <a:pt x="1162050" y="1833563"/>
                </a:cubicBezTo>
                <a:lnTo>
                  <a:pt x="1211580" y="1847850"/>
                </a:lnTo>
                <a:lnTo>
                  <a:pt x="1189673" y="1925003"/>
                </a:lnTo>
                <a:lnTo>
                  <a:pt x="0" y="1586865"/>
                </a:lnTo>
                <a:lnTo>
                  <a:pt x="444818" y="0"/>
                </a:lnTo>
                <a:close/>
              </a:path>
            </a:pathLst>
          </a:custGeom>
          <a:solidFill>
            <a:srgbClr val="FFFFFF"/>
          </a:solidFill>
          <a:ln>
            <a:noFill/>
          </a:ln>
          <a:effectLst>
            <a:outerShdw blurRad="57150" rotWithShape="0" algn="bl" dir="5400000" dist="19050">
              <a:srgbClr val="000000">
                <a:alpha val="2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2" name="Google Shape;322;p34"/>
          <p:cNvGrpSpPr/>
          <p:nvPr/>
        </p:nvGrpSpPr>
        <p:grpSpPr>
          <a:xfrm rot="2112144">
            <a:off x="2522711" y="5069763"/>
            <a:ext cx="2529871" cy="579563"/>
            <a:chOff x="5438339" y="233749"/>
            <a:chExt cx="5585545" cy="1279581"/>
          </a:xfrm>
        </p:grpSpPr>
        <p:sp>
          <p:nvSpPr>
            <p:cNvPr id="323" name="Google Shape;323;p34"/>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34"/>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34"/>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34"/>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34"/>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5" name="Google Shape;335;p34"/>
          <p:cNvGrpSpPr/>
          <p:nvPr/>
        </p:nvGrpSpPr>
        <p:grpSpPr>
          <a:xfrm rot="2112144">
            <a:off x="7400110" y="1101270"/>
            <a:ext cx="2529871" cy="579563"/>
            <a:chOff x="5438339" y="233749"/>
            <a:chExt cx="5585545" cy="1279581"/>
          </a:xfrm>
        </p:grpSpPr>
        <p:sp>
          <p:nvSpPr>
            <p:cNvPr id="336" name="Google Shape;336;p34"/>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34"/>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34"/>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34"/>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34"/>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34"/>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34"/>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48" name="Google Shape;348;p34"/>
          <p:cNvSpPr txBox="1"/>
          <p:nvPr>
            <p:ph type="title"/>
          </p:nvPr>
        </p:nvSpPr>
        <p:spPr>
          <a:xfrm>
            <a:off x="548200" y="925275"/>
            <a:ext cx="11095500" cy="31608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8000"/>
              <a:buNone/>
            </a:pPr>
            <a:r>
              <a:rPr lang="en"/>
              <a:t>Thanks for Listening!!!</a:t>
            </a:r>
            <a:endParaRPr/>
          </a:p>
        </p:txBody>
      </p:sp>
      <p:grpSp>
        <p:nvGrpSpPr>
          <p:cNvPr id="349" name="Google Shape;349;p34"/>
          <p:cNvGrpSpPr/>
          <p:nvPr/>
        </p:nvGrpSpPr>
        <p:grpSpPr>
          <a:xfrm rot="7722219">
            <a:off x="9896167" y="2065095"/>
            <a:ext cx="1321014" cy="1265881"/>
            <a:chOff x="1862977" y="593376"/>
            <a:chExt cx="1320998" cy="1265866"/>
          </a:xfrm>
        </p:grpSpPr>
        <p:sp>
          <p:nvSpPr>
            <p:cNvPr id="350" name="Google Shape;350;p34"/>
            <p:cNvSpPr/>
            <p:nvPr/>
          </p:nvSpPr>
          <p:spPr>
            <a:xfrm>
              <a:off x="1863422" y="593376"/>
              <a:ext cx="1320553" cy="1265866"/>
            </a:xfrm>
            <a:custGeom>
              <a:rect b="b" l="l" r="r" t="t"/>
              <a:pathLst>
                <a:path extrusionOk="0" h="2797493" w="2918349">
                  <a:moveTo>
                    <a:pt x="1290514" y="0"/>
                  </a:moveTo>
                  <a:cubicBezTo>
                    <a:pt x="1381002" y="0"/>
                    <a:pt x="1466727" y="30480"/>
                    <a:pt x="1537212" y="88583"/>
                  </a:cubicBezTo>
                  <a:lnTo>
                    <a:pt x="2773557" y="1094423"/>
                  </a:lnTo>
                  <a:cubicBezTo>
                    <a:pt x="2865949" y="1169670"/>
                    <a:pt x="2919289" y="1280160"/>
                    <a:pt x="2918337" y="1399223"/>
                  </a:cubicBezTo>
                  <a:cubicBezTo>
                    <a:pt x="2918337" y="1518285"/>
                    <a:pt x="2865949" y="1628775"/>
                    <a:pt x="2773557" y="1704023"/>
                  </a:cubicBezTo>
                  <a:lnTo>
                    <a:pt x="1536259" y="2708910"/>
                  </a:lnTo>
                  <a:cubicBezTo>
                    <a:pt x="1464822" y="2767013"/>
                    <a:pt x="1380049" y="2797493"/>
                    <a:pt x="1289562" y="2797493"/>
                  </a:cubicBezTo>
                  <a:cubicBezTo>
                    <a:pt x="1072392" y="2797493"/>
                    <a:pt x="895227" y="2621280"/>
                    <a:pt x="895227" y="2405063"/>
                  </a:cubicBezTo>
                  <a:cubicBezTo>
                    <a:pt x="731397" y="2484120"/>
                    <a:pt x="484699" y="2499360"/>
                    <a:pt x="484699" y="2499360"/>
                  </a:cubicBezTo>
                  <a:lnTo>
                    <a:pt x="484663" y="2495982"/>
                  </a:lnTo>
                  <a:lnTo>
                    <a:pt x="437198" y="2495982"/>
                  </a:lnTo>
                  <a:cubicBezTo>
                    <a:pt x="196215" y="2495982"/>
                    <a:pt x="0" y="2301288"/>
                    <a:pt x="0" y="2062173"/>
                  </a:cubicBezTo>
                  <a:lnTo>
                    <a:pt x="0" y="986628"/>
                  </a:lnTo>
                  <a:cubicBezTo>
                    <a:pt x="0" y="747513"/>
                    <a:pt x="196215" y="552819"/>
                    <a:pt x="437198" y="552819"/>
                  </a:cubicBezTo>
                  <a:lnTo>
                    <a:pt x="463871" y="552819"/>
                  </a:lnTo>
                  <a:lnTo>
                    <a:pt x="463744" y="541020"/>
                  </a:lnTo>
                  <a:cubicBezTo>
                    <a:pt x="629479" y="539115"/>
                    <a:pt x="896179" y="446723"/>
                    <a:pt x="896179" y="446723"/>
                  </a:cubicBezTo>
                  <a:lnTo>
                    <a:pt x="896179" y="393383"/>
                  </a:lnTo>
                  <a:cubicBezTo>
                    <a:pt x="896179" y="176213"/>
                    <a:pt x="1073344" y="0"/>
                    <a:pt x="1290514" y="0"/>
                  </a:cubicBezTo>
                  <a:close/>
                </a:path>
              </a:pathLst>
            </a:custGeom>
            <a:solidFill>
              <a:schemeClr val="accent2"/>
            </a:solidFill>
            <a:ln>
              <a:noFill/>
            </a:ln>
            <a:effectLst>
              <a:outerShdw blurRad="50800" rotWithShape="0" algn="l" dir="432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a:off x="1862977" y="851054"/>
              <a:ext cx="236191" cy="881253"/>
            </a:xfrm>
            <a:custGeom>
              <a:rect b="b" l="l" r="r" t="t"/>
              <a:pathLst>
                <a:path extrusionOk="0" h="1958339" w="521969">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43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2" name="Google Shape;352;p34"/>
          <p:cNvGrpSpPr/>
          <p:nvPr/>
        </p:nvGrpSpPr>
        <p:grpSpPr>
          <a:xfrm rot="1880347">
            <a:off x="1308553" y="2188032"/>
            <a:ext cx="1320992" cy="1265860"/>
            <a:chOff x="1862977" y="593376"/>
            <a:chExt cx="1320998" cy="1265866"/>
          </a:xfrm>
        </p:grpSpPr>
        <p:sp>
          <p:nvSpPr>
            <p:cNvPr id="353" name="Google Shape;353;p34"/>
            <p:cNvSpPr/>
            <p:nvPr/>
          </p:nvSpPr>
          <p:spPr>
            <a:xfrm>
              <a:off x="1863422" y="593376"/>
              <a:ext cx="1320553" cy="1265866"/>
            </a:xfrm>
            <a:custGeom>
              <a:rect b="b" l="l" r="r" t="t"/>
              <a:pathLst>
                <a:path extrusionOk="0" h="2797493" w="2918349">
                  <a:moveTo>
                    <a:pt x="1290514" y="0"/>
                  </a:moveTo>
                  <a:cubicBezTo>
                    <a:pt x="1381002" y="0"/>
                    <a:pt x="1466727" y="30480"/>
                    <a:pt x="1537212" y="88583"/>
                  </a:cubicBezTo>
                  <a:lnTo>
                    <a:pt x="2773557" y="1094423"/>
                  </a:lnTo>
                  <a:cubicBezTo>
                    <a:pt x="2865949" y="1169670"/>
                    <a:pt x="2919289" y="1280160"/>
                    <a:pt x="2918337" y="1399223"/>
                  </a:cubicBezTo>
                  <a:cubicBezTo>
                    <a:pt x="2918337" y="1518285"/>
                    <a:pt x="2865949" y="1628775"/>
                    <a:pt x="2773557" y="1704023"/>
                  </a:cubicBezTo>
                  <a:lnTo>
                    <a:pt x="1536259" y="2708910"/>
                  </a:lnTo>
                  <a:cubicBezTo>
                    <a:pt x="1464822" y="2767013"/>
                    <a:pt x="1380049" y="2797493"/>
                    <a:pt x="1289562" y="2797493"/>
                  </a:cubicBezTo>
                  <a:cubicBezTo>
                    <a:pt x="1072392" y="2797493"/>
                    <a:pt x="895227" y="2621280"/>
                    <a:pt x="895227" y="2405063"/>
                  </a:cubicBezTo>
                  <a:cubicBezTo>
                    <a:pt x="731397" y="2484120"/>
                    <a:pt x="484699" y="2499360"/>
                    <a:pt x="484699" y="2499360"/>
                  </a:cubicBezTo>
                  <a:lnTo>
                    <a:pt x="484663" y="2495982"/>
                  </a:lnTo>
                  <a:lnTo>
                    <a:pt x="437198" y="2495982"/>
                  </a:lnTo>
                  <a:cubicBezTo>
                    <a:pt x="196215" y="2495982"/>
                    <a:pt x="0" y="2301288"/>
                    <a:pt x="0" y="2062173"/>
                  </a:cubicBezTo>
                  <a:lnTo>
                    <a:pt x="0" y="986628"/>
                  </a:lnTo>
                  <a:cubicBezTo>
                    <a:pt x="0" y="747513"/>
                    <a:pt x="196215" y="552819"/>
                    <a:pt x="437198" y="552819"/>
                  </a:cubicBezTo>
                  <a:lnTo>
                    <a:pt x="463871" y="552819"/>
                  </a:lnTo>
                  <a:lnTo>
                    <a:pt x="463744" y="541020"/>
                  </a:lnTo>
                  <a:cubicBezTo>
                    <a:pt x="629479" y="539115"/>
                    <a:pt x="896179" y="446723"/>
                    <a:pt x="896179" y="446723"/>
                  </a:cubicBezTo>
                  <a:lnTo>
                    <a:pt x="896179" y="393383"/>
                  </a:lnTo>
                  <a:cubicBezTo>
                    <a:pt x="896179" y="176213"/>
                    <a:pt x="1073344" y="0"/>
                    <a:pt x="1290514" y="0"/>
                  </a:cubicBezTo>
                  <a:close/>
                </a:path>
              </a:pathLst>
            </a:custGeom>
            <a:solidFill>
              <a:schemeClr val="accent2"/>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1862977" y="851054"/>
              <a:ext cx="236191" cy="881253"/>
            </a:xfrm>
            <a:custGeom>
              <a:rect b="b" l="l" r="r" t="t"/>
              <a:pathLst>
                <a:path extrusionOk="0" h="1958339" w="521969">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55" name="Google Shape;355;p34"/>
          <p:cNvSpPr/>
          <p:nvPr/>
        </p:nvSpPr>
        <p:spPr>
          <a:xfrm rot="1920323">
            <a:off x="1681641" y="2744103"/>
            <a:ext cx="708200" cy="353687"/>
          </a:xfrm>
          <a:custGeom>
            <a:rect b="b" l="l" r="r" t="t"/>
            <a:pathLst>
              <a:path extrusionOk="0" h="1840911" w="2144830">
                <a:moveTo>
                  <a:pt x="37324" y="520784"/>
                </a:moveTo>
                <a:cubicBezTo>
                  <a:pt x="51454" y="577303"/>
                  <a:pt x="65987" y="633723"/>
                  <a:pt x="79713" y="690341"/>
                </a:cubicBezTo>
                <a:cubicBezTo>
                  <a:pt x="82138" y="700344"/>
                  <a:pt x="83536" y="710572"/>
                  <a:pt x="85769" y="720619"/>
                </a:cubicBezTo>
                <a:cubicBezTo>
                  <a:pt x="87574" y="728744"/>
                  <a:pt x="90019" y="736717"/>
                  <a:pt x="91824" y="744842"/>
                </a:cubicBezTo>
                <a:cubicBezTo>
                  <a:pt x="94057" y="754889"/>
                  <a:pt x="95566" y="765091"/>
                  <a:pt x="97880" y="775120"/>
                </a:cubicBezTo>
                <a:cubicBezTo>
                  <a:pt x="97889" y="775159"/>
                  <a:pt x="113014" y="835658"/>
                  <a:pt x="116047" y="847788"/>
                </a:cubicBezTo>
                <a:cubicBezTo>
                  <a:pt x="118066" y="855862"/>
                  <a:pt x="120735" y="863801"/>
                  <a:pt x="122103" y="872010"/>
                </a:cubicBezTo>
                <a:cubicBezTo>
                  <a:pt x="130504" y="922423"/>
                  <a:pt x="126421" y="896189"/>
                  <a:pt x="134214" y="950733"/>
                </a:cubicBezTo>
                <a:cubicBezTo>
                  <a:pt x="136232" y="978993"/>
                  <a:pt x="140269" y="1007180"/>
                  <a:pt x="140269" y="1035512"/>
                </a:cubicBezTo>
                <a:cubicBezTo>
                  <a:pt x="140269" y="1363226"/>
                  <a:pt x="101904" y="1241353"/>
                  <a:pt x="140269" y="1356461"/>
                </a:cubicBezTo>
                <a:cubicBezTo>
                  <a:pt x="146325" y="1352424"/>
                  <a:pt x="151926" y="1347604"/>
                  <a:pt x="158436" y="1344349"/>
                </a:cubicBezTo>
                <a:cubicBezTo>
                  <a:pt x="173066" y="1337034"/>
                  <a:pt x="185317" y="1338054"/>
                  <a:pt x="200826" y="1332238"/>
                </a:cubicBezTo>
                <a:cubicBezTo>
                  <a:pt x="209278" y="1329068"/>
                  <a:pt x="216484" y="1322982"/>
                  <a:pt x="225048" y="1320127"/>
                </a:cubicBezTo>
                <a:cubicBezTo>
                  <a:pt x="240839" y="1314863"/>
                  <a:pt x="257702" y="1313279"/>
                  <a:pt x="273493" y="1308015"/>
                </a:cubicBezTo>
                <a:lnTo>
                  <a:pt x="309827" y="1295904"/>
                </a:lnTo>
                <a:cubicBezTo>
                  <a:pt x="359986" y="1279185"/>
                  <a:pt x="280300" y="1305456"/>
                  <a:pt x="370383" y="1277737"/>
                </a:cubicBezTo>
                <a:cubicBezTo>
                  <a:pt x="382585" y="1273982"/>
                  <a:pt x="394606" y="1269663"/>
                  <a:pt x="406717" y="1265626"/>
                </a:cubicBezTo>
                <a:cubicBezTo>
                  <a:pt x="421122" y="1260824"/>
                  <a:pt x="433890" y="1256051"/>
                  <a:pt x="449107" y="1253515"/>
                </a:cubicBezTo>
                <a:cubicBezTo>
                  <a:pt x="607869" y="1227056"/>
                  <a:pt x="472566" y="1251813"/>
                  <a:pt x="582330" y="1235348"/>
                </a:cubicBezTo>
                <a:cubicBezTo>
                  <a:pt x="606615" y="1231705"/>
                  <a:pt x="630815" y="1227505"/>
                  <a:pt x="654998" y="1223237"/>
                </a:cubicBezTo>
                <a:cubicBezTo>
                  <a:pt x="679430" y="1218925"/>
                  <a:pt x="696461" y="1213919"/>
                  <a:pt x="721610" y="1211125"/>
                </a:cubicBezTo>
                <a:cubicBezTo>
                  <a:pt x="745768" y="1208441"/>
                  <a:pt x="770104" y="1207614"/>
                  <a:pt x="794277" y="1205070"/>
                </a:cubicBezTo>
                <a:cubicBezTo>
                  <a:pt x="808472" y="1203576"/>
                  <a:pt x="822491" y="1200682"/>
                  <a:pt x="836667" y="1199014"/>
                </a:cubicBezTo>
                <a:cubicBezTo>
                  <a:pt x="856814" y="1196644"/>
                  <a:pt x="877038" y="1194977"/>
                  <a:pt x="897223" y="1192959"/>
                </a:cubicBezTo>
                <a:cubicBezTo>
                  <a:pt x="918994" y="1187516"/>
                  <a:pt x="928665" y="1184690"/>
                  <a:pt x="951724" y="1180847"/>
                </a:cubicBezTo>
                <a:cubicBezTo>
                  <a:pt x="997907" y="1173150"/>
                  <a:pt x="1044820" y="1170376"/>
                  <a:pt x="1091003" y="1162680"/>
                </a:cubicBezTo>
                <a:cubicBezTo>
                  <a:pt x="1103114" y="1160662"/>
                  <a:pt x="1115297" y="1159033"/>
                  <a:pt x="1127337" y="1156625"/>
                </a:cubicBezTo>
                <a:cubicBezTo>
                  <a:pt x="1135498" y="1154993"/>
                  <a:pt x="1143321" y="1151746"/>
                  <a:pt x="1151560" y="1150569"/>
                </a:cubicBezTo>
                <a:cubicBezTo>
                  <a:pt x="1171642" y="1147700"/>
                  <a:pt x="1191954" y="1146754"/>
                  <a:pt x="1212116" y="1144514"/>
                </a:cubicBezTo>
                <a:cubicBezTo>
                  <a:pt x="1228290" y="1142717"/>
                  <a:pt x="1244413" y="1140477"/>
                  <a:pt x="1260561" y="1138458"/>
                </a:cubicBezTo>
                <a:cubicBezTo>
                  <a:pt x="1286802" y="1140477"/>
                  <a:pt x="1323126" y="1123739"/>
                  <a:pt x="1339284" y="1144514"/>
                </a:cubicBezTo>
                <a:cubicBezTo>
                  <a:pt x="1360388" y="1171647"/>
                  <a:pt x="1343002" y="1213164"/>
                  <a:pt x="1345340" y="1247459"/>
                </a:cubicBezTo>
                <a:cubicBezTo>
                  <a:pt x="1349058" y="1301982"/>
                  <a:pt x="1348466" y="1357055"/>
                  <a:pt x="1357451" y="1410961"/>
                </a:cubicBezTo>
                <a:cubicBezTo>
                  <a:pt x="1359470" y="1423072"/>
                  <a:pt x="1361311" y="1435215"/>
                  <a:pt x="1363507" y="1447295"/>
                </a:cubicBezTo>
                <a:cubicBezTo>
                  <a:pt x="1365348" y="1457421"/>
                  <a:pt x="1368106" y="1467384"/>
                  <a:pt x="1369562" y="1477573"/>
                </a:cubicBezTo>
                <a:cubicBezTo>
                  <a:pt x="1374165" y="1509794"/>
                  <a:pt x="1379177" y="1542011"/>
                  <a:pt x="1381673" y="1574463"/>
                </a:cubicBezTo>
                <a:cubicBezTo>
                  <a:pt x="1383692" y="1600704"/>
                  <a:pt x="1386308" y="1626906"/>
                  <a:pt x="1387729" y="1653186"/>
                </a:cubicBezTo>
                <a:cubicBezTo>
                  <a:pt x="1397560" y="1835051"/>
                  <a:pt x="1385992" y="1743966"/>
                  <a:pt x="1399840" y="1840911"/>
                </a:cubicBezTo>
                <a:cubicBezTo>
                  <a:pt x="1412825" y="1837665"/>
                  <a:pt x="1433139" y="1835471"/>
                  <a:pt x="1442230" y="1822744"/>
                </a:cubicBezTo>
                <a:cubicBezTo>
                  <a:pt x="1448548" y="1813899"/>
                  <a:pt x="1449843" y="1802362"/>
                  <a:pt x="1454341" y="1792466"/>
                </a:cubicBezTo>
                <a:cubicBezTo>
                  <a:pt x="1459944" y="1780139"/>
                  <a:pt x="1467300" y="1768631"/>
                  <a:pt x="1472508" y="1756132"/>
                </a:cubicBezTo>
                <a:cubicBezTo>
                  <a:pt x="1477418" y="1744348"/>
                  <a:pt x="1478910" y="1731217"/>
                  <a:pt x="1484619" y="1719798"/>
                </a:cubicBezTo>
                <a:cubicBezTo>
                  <a:pt x="1536891" y="1615257"/>
                  <a:pt x="1480827" y="1733950"/>
                  <a:pt x="1508842" y="1659242"/>
                </a:cubicBezTo>
                <a:cubicBezTo>
                  <a:pt x="1512012" y="1650789"/>
                  <a:pt x="1517170" y="1643215"/>
                  <a:pt x="1520953" y="1635019"/>
                </a:cubicBezTo>
                <a:cubicBezTo>
                  <a:pt x="1531413" y="1612355"/>
                  <a:pt x="1555441" y="1554405"/>
                  <a:pt x="1569398" y="1532074"/>
                </a:cubicBezTo>
                <a:cubicBezTo>
                  <a:pt x="1579491" y="1515926"/>
                  <a:pt x="1590557" y="1500347"/>
                  <a:pt x="1599676" y="1483629"/>
                </a:cubicBezTo>
                <a:cubicBezTo>
                  <a:pt x="1634992" y="1418883"/>
                  <a:pt x="1565534" y="1524933"/>
                  <a:pt x="1617843" y="1441239"/>
                </a:cubicBezTo>
                <a:cubicBezTo>
                  <a:pt x="1646920" y="1394716"/>
                  <a:pt x="1625693" y="1437298"/>
                  <a:pt x="1648121" y="1398850"/>
                </a:cubicBezTo>
                <a:cubicBezTo>
                  <a:pt x="1658592" y="1380899"/>
                  <a:pt x="1668720" y="1362740"/>
                  <a:pt x="1678399" y="1344349"/>
                </a:cubicBezTo>
                <a:cubicBezTo>
                  <a:pt x="1688910" y="1324378"/>
                  <a:pt x="1697066" y="1303145"/>
                  <a:pt x="1708677" y="1283793"/>
                </a:cubicBezTo>
                <a:cubicBezTo>
                  <a:pt x="1714733" y="1273700"/>
                  <a:pt x="1721580" y="1264042"/>
                  <a:pt x="1726844" y="1253515"/>
                </a:cubicBezTo>
                <a:cubicBezTo>
                  <a:pt x="1731705" y="1243792"/>
                  <a:pt x="1733841" y="1232828"/>
                  <a:pt x="1738956" y="1223237"/>
                </a:cubicBezTo>
                <a:cubicBezTo>
                  <a:pt x="1750034" y="1202466"/>
                  <a:pt x="1764761" y="1183735"/>
                  <a:pt x="1775289" y="1162680"/>
                </a:cubicBezTo>
                <a:cubicBezTo>
                  <a:pt x="1779326" y="1154606"/>
                  <a:pt x="1781985" y="1145680"/>
                  <a:pt x="1787401" y="1138458"/>
                </a:cubicBezTo>
                <a:cubicBezTo>
                  <a:pt x="1794252" y="1129323"/>
                  <a:pt x="1804772" y="1123370"/>
                  <a:pt x="1811623" y="1114235"/>
                </a:cubicBezTo>
                <a:cubicBezTo>
                  <a:pt x="1817039" y="1107013"/>
                  <a:pt x="1818727" y="1097524"/>
                  <a:pt x="1823734" y="1090013"/>
                </a:cubicBezTo>
                <a:cubicBezTo>
                  <a:pt x="1834931" y="1073218"/>
                  <a:pt x="1847957" y="1057716"/>
                  <a:pt x="1860068" y="1041568"/>
                </a:cubicBezTo>
                <a:cubicBezTo>
                  <a:pt x="1866124" y="1033494"/>
                  <a:pt x="1874487" y="1026716"/>
                  <a:pt x="1878235" y="1017345"/>
                </a:cubicBezTo>
                <a:cubicBezTo>
                  <a:pt x="1888448" y="991812"/>
                  <a:pt x="1891541" y="979417"/>
                  <a:pt x="1908513" y="956789"/>
                </a:cubicBezTo>
                <a:cubicBezTo>
                  <a:pt x="1919679" y="941901"/>
                  <a:pt x="1934030" y="929544"/>
                  <a:pt x="1944847" y="914400"/>
                </a:cubicBezTo>
                <a:cubicBezTo>
                  <a:pt x="1954306" y="901157"/>
                  <a:pt x="1959737" y="885342"/>
                  <a:pt x="1969069" y="872010"/>
                </a:cubicBezTo>
                <a:cubicBezTo>
                  <a:pt x="1973980" y="864994"/>
                  <a:pt x="1981663" y="860345"/>
                  <a:pt x="1987236" y="853843"/>
                </a:cubicBezTo>
                <a:cubicBezTo>
                  <a:pt x="1993804" y="846180"/>
                  <a:pt x="1998835" y="837284"/>
                  <a:pt x="2005403" y="829621"/>
                </a:cubicBezTo>
                <a:cubicBezTo>
                  <a:pt x="2010976" y="823119"/>
                  <a:pt x="2017997" y="817956"/>
                  <a:pt x="2023570" y="811454"/>
                </a:cubicBezTo>
                <a:cubicBezTo>
                  <a:pt x="2030138" y="803791"/>
                  <a:pt x="2035091" y="794827"/>
                  <a:pt x="2041737" y="787231"/>
                </a:cubicBezTo>
                <a:cubicBezTo>
                  <a:pt x="2049256" y="778638"/>
                  <a:pt x="2058529" y="771679"/>
                  <a:pt x="2065960" y="763009"/>
                </a:cubicBezTo>
                <a:cubicBezTo>
                  <a:pt x="2070696" y="757483"/>
                  <a:pt x="2073412" y="750433"/>
                  <a:pt x="2078071" y="744842"/>
                </a:cubicBezTo>
                <a:cubicBezTo>
                  <a:pt x="2092642" y="727357"/>
                  <a:pt x="2096542" y="726472"/>
                  <a:pt x="2114405" y="714564"/>
                </a:cubicBezTo>
                <a:cubicBezTo>
                  <a:pt x="2120460" y="706490"/>
                  <a:pt x="2126705" y="698554"/>
                  <a:pt x="2132571" y="690341"/>
                </a:cubicBezTo>
                <a:cubicBezTo>
                  <a:pt x="2136801" y="684419"/>
                  <a:pt x="2146110" y="679311"/>
                  <a:pt x="2144683" y="672174"/>
                </a:cubicBezTo>
                <a:cubicBezTo>
                  <a:pt x="2143733" y="667422"/>
                  <a:pt x="2102354" y="647979"/>
                  <a:pt x="2102293" y="647952"/>
                </a:cubicBezTo>
                <a:cubicBezTo>
                  <a:pt x="2092360" y="643537"/>
                  <a:pt x="2081558" y="641046"/>
                  <a:pt x="2072015" y="635841"/>
                </a:cubicBezTo>
                <a:cubicBezTo>
                  <a:pt x="2006576" y="600147"/>
                  <a:pt x="2059924" y="619698"/>
                  <a:pt x="2017514" y="605563"/>
                </a:cubicBezTo>
                <a:cubicBezTo>
                  <a:pt x="2011459" y="601526"/>
                  <a:pt x="2005270" y="597681"/>
                  <a:pt x="1999348" y="593451"/>
                </a:cubicBezTo>
                <a:cubicBezTo>
                  <a:pt x="1988330" y="585581"/>
                  <a:pt x="1969802" y="570309"/>
                  <a:pt x="1956958" y="563173"/>
                </a:cubicBezTo>
                <a:cubicBezTo>
                  <a:pt x="1945121" y="556597"/>
                  <a:pt x="1931643" y="552876"/>
                  <a:pt x="1920624" y="545006"/>
                </a:cubicBezTo>
                <a:cubicBezTo>
                  <a:pt x="1903163" y="532534"/>
                  <a:pt x="1888663" y="516354"/>
                  <a:pt x="1872179" y="502617"/>
                </a:cubicBezTo>
                <a:cubicBezTo>
                  <a:pt x="1864426" y="496156"/>
                  <a:pt x="1855620" y="491018"/>
                  <a:pt x="1847957" y="484450"/>
                </a:cubicBezTo>
                <a:cubicBezTo>
                  <a:pt x="1841455" y="478877"/>
                  <a:pt x="1836418" y="471706"/>
                  <a:pt x="1829790" y="466283"/>
                </a:cubicBezTo>
                <a:cubicBezTo>
                  <a:pt x="1814167" y="453501"/>
                  <a:pt x="1795618" y="444222"/>
                  <a:pt x="1781345" y="429949"/>
                </a:cubicBezTo>
                <a:cubicBezTo>
                  <a:pt x="1767215" y="415819"/>
                  <a:pt x="1754942" y="399549"/>
                  <a:pt x="1738956" y="387560"/>
                </a:cubicBezTo>
                <a:cubicBezTo>
                  <a:pt x="1722808" y="375449"/>
                  <a:pt x="1704784" y="365499"/>
                  <a:pt x="1690511" y="351226"/>
                </a:cubicBezTo>
                <a:cubicBezTo>
                  <a:pt x="1645432" y="306147"/>
                  <a:pt x="1700788" y="363216"/>
                  <a:pt x="1654177" y="308837"/>
                </a:cubicBezTo>
                <a:cubicBezTo>
                  <a:pt x="1638994" y="291124"/>
                  <a:pt x="1630934" y="286863"/>
                  <a:pt x="1611787" y="272503"/>
                </a:cubicBezTo>
                <a:cubicBezTo>
                  <a:pt x="1558636" y="192774"/>
                  <a:pt x="1612083" y="267801"/>
                  <a:pt x="1569398" y="218002"/>
                </a:cubicBezTo>
                <a:cubicBezTo>
                  <a:pt x="1562830" y="210339"/>
                  <a:pt x="1557877" y="201375"/>
                  <a:pt x="1551231" y="193780"/>
                </a:cubicBezTo>
                <a:cubicBezTo>
                  <a:pt x="1543712" y="185187"/>
                  <a:pt x="1534440" y="178227"/>
                  <a:pt x="1527009" y="169557"/>
                </a:cubicBezTo>
                <a:cubicBezTo>
                  <a:pt x="1500097" y="138160"/>
                  <a:pt x="1531715" y="162602"/>
                  <a:pt x="1496730" y="139279"/>
                </a:cubicBezTo>
                <a:cubicBezTo>
                  <a:pt x="1466174" y="93444"/>
                  <a:pt x="1482801" y="113237"/>
                  <a:pt x="1448285" y="78723"/>
                </a:cubicBezTo>
                <a:cubicBezTo>
                  <a:pt x="1442229" y="66612"/>
                  <a:pt x="1437085" y="54000"/>
                  <a:pt x="1430118" y="42389"/>
                </a:cubicBezTo>
                <a:cubicBezTo>
                  <a:pt x="1402623" y="-3438"/>
                  <a:pt x="1418622" y="38174"/>
                  <a:pt x="1405896" y="0"/>
                </a:cubicBezTo>
                <a:cubicBezTo>
                  <a:pt x="1377109" y="43179"/>
                  <a:pt x="1392646" y="11886"/>
                  <a:pt x="1399840" y="109001"/>
                </a:cubicBezTo>
                <a:cubicBezTo>
                  <a:pt x="1401777" y="135153"/>
                  <a:pt x="1408321" y="213177"/>
                  <a:pt x="1411952" y="242225"/>
                </a:cubicBezTo>
                <a:cubicBezTo>
                  <a:pt x="1414536" y="262901"/>
                  <a:pt x="1419926" y="288156"/>
                  <a:pt x="1424063" y="308837"/>
                </a:cubicBezTo>
                <a:cubicBezTo>
                  <a:pt x="1426081" y="329022"/>
                  <a:pt x="1427437" y="349285"/>
                  <a:pt x="1430118" y="369393"/>
                </a:cubicBezTo>
                <a:cubicBezTo>
                  <a:pt x="1431478" y="379595"/>
                  <a:pt x="1434718" y="389482"/>
                  <a:pt x="1436174" y="399671"/>
                </a:cubicBezTo>
                <a:cubicBezTo>
                  <a:pt x="1450562" y="500383"/>
                  <a:pt x="1434594" y="415987"/>
                  <a:pt x="1448285" y="484450"/>
                </a:cubicBezTo>
                <a:cubicBezTo>
                  <a:pt x="1447298" y="495303"/>
                  <a:pt x="1452728" y="553079"/>
                  <a:pt x="1430118" y="569229"/>
                </a:cubicBezTo>
                <a:cubicBezTo>
                  <a:pt x="1421273" y="575547"/>
                  <a:pt x="1410018" y="577523"/>
                  <a:pt x="1399840" y="581340"/>
                </a:cubicBezTo>
                <a:cubicBezTo>
                  <a:pt x="1393863" y="583581"/>
                  <a:pt x="1387729" y="585377"/>
                  <a:pt x="1381673" y="587396"/>
                </a:cubicBezTo>
                <a:cubicBezTo>
                  <a:pt x="1359469" y="585377"/>
                  <a:pt x="1337162" y="584287"/>
                  <a:pt x="1315062" y="581340"/>
                </a:cubicBezTo>
                <a:cubicBezTo>
                  <a:pt x="1306812" y="580240"/>
                  <a:pt x="1299049" y="576652"/>
                  <a:pt x="1290839" y="575284"/>
                </a:cubicBezTo>
                <a:cubicBezTo>
                  <a:pt x="1274786" y="572609"/>
                  <a:pt x="1258542" y="571247"/>
                  <a:pt x="1242394" y="569229"/>
                </a:cubicBezTo>
                <a:lnTo>
                  <a:pt x="1121281" y="575284"/>
                </a:lnTo>
                <a:lnTo>
                  <a:pt x="1024391" y="581340"/>
                </a:lnTo>
                <a:cubicBezTo>
                  <a:pt x="961840" y="584002"/>
                  <a:pt x="899242" y="585377"/>
                  <a:pt x="836667" y="587396"/>
                </a:cubicBezTo>
                <a:lnTo>
                  <a:pt x="679220" y="599507"/>
                </a:lnTo>
                <a:cubicBezTo>
                  <a:pt x="578273" y="599507"/>
                  <a:pt x="477366" y="595470"/>
                  <a:pt x="376439" y="593451"/>
                </a:cubicBezTo>
                <a:cubicBezTo>
                  <a:pt x="364328" y="591433"/>
                  <a:pt x="352091" y="590059"/>
                  <a:pt x="340105" y="587396"/>
                </a:cubicBezTo>
                <a:cubicBezTo>
                  <a:pt x="333874" y="586011"/>
                  <a:pt x="328321" y="581340"/>
                  <a:pt x="321938" y="581340"/>
                </a:cubicBezTo>
                <a:cubicBezTo>
                  <a:pt x="306380" y="581340"/>
                  <a:pt x="185206" y="591725"/>
                  <a:pt x="164492" y="593451"/>
                </a:cubicBezTo>
                <a:cubicBezTo>
                  <a:pt x="7050" y="587154"/>
                  <a:pt x="-37403" y="587396"/>
                  <a:pt x="31268" y="587396"/>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pSp>
        <p:nvGrpSpPr>
          <p:cNvPr id="144" name="Google Shape;144;p25"/>
          <p:cNvGrpSpPr/>
          <p:nvPr/>
        </p:nvGrpSpPr>
        <p:grpSpPr>
          <a:xfrm>
            <a:off x="1135029" y="2031255"/>
            <a:ext cx="2546284" cy="2546284"/>
            <a:chOff x="5662013" y="3836240"/>
            <a:chExt cx="1962000" cy="1962000"/>
          </a:xfrm>
        </p:grpSpPr>
        <p:sp>
          <p:nvSpPr>
            <p:cNvPr id="145" name="Google Shape;145;p25"/>
            <p:cNvSpPr/>
            <p:nvPr/>
          </p:nvSpPr>
          <p:spPr>
            <a:xfrm>
              <a:off x="5662013" y="3836240"/>
              <a:ext cx="1962000" cy="1962000"/>
            </a:xfrm>
            <a:prstGeom prst="ellipse">
              <a:avLst/>
            </a:prstGeom>
            <a:solidFill>
              <a:schemeClr val="accent4"/>
            </a:solidFill>
            <a:ln>
              <a:noFill/>
            </a:ln>
            <a:effectLst>
              <a:outerShdw blurRad="25400" rotWithShape="0" algn="tl" dir="2700000" dist="508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picture containing drawing&#10;&#10;Description automatically generated" id="146" name="Google Shape;146;p25"/>
            <p:cNvPicPr preferRelativeResize="0"/>
            <p:nvPr/>
          </p:nvPicPr>
          <p:blipFill rotWithShape="1">
            <a:blip r:embed="rId3">
              <a:alphaModFix amt="14000"/>
            </a:blip>
            <a:srcRect b="58781" l="0" r="41138" t="0"/>
            <a:stretch/>
          </p:blipFill>
          <p:spPr>
            <a:xfrm>
              <a:off x="5743778" y="3945244"/>
              <a:ext cx="1779300" cy="1731900"/>
            </a:xfrm>
            <a:prstGeom prst="ellipse">
              <a:avLst/>
            </a:prstGeom>
            <a:noFill/>
            <a:ln>
              <a:noFill/>
            </a:ln>
          </p:spPr>
        </p:pic>
      </p:grpSp>
      <p:sp>
        <p:nvSpPr>
          <p:cNvPr id="147" name="Google Shape;147;p25"/>
          <p:cNvSpPr/>
          <p:nvPr/>
        </p:nvSpPr>
        <p:spPr>
          <a:xfrm rot="-6800404">
            <a:off x="4149445" y="-159887"/>
            <a:ext cx="6301771" cy="7421839"/>
          </a:xfrm>
          <a:custGeom>
            <a:rect b="b" l="l" r="r" t="t"/>
            <a:pathLst>
              <a:path extrusionOk="0" h="1925002" w="1634490">
                <a:moveTo>
                  <a:pt x="444818" y="0"/>
                </a:moveTo>
                <a:lnTo>
                  <a:pt x="1634490" y="338138"/>
                </a:lnTo>
                <a:lnTo>
                  <a:pt x="1612582" y="414338"/>
                </a:lnTo>
                <a:lnTo>
                  <a:pt x="1563053" y="400050"/>
                </a:lnTo>
                <a:cubicBezTo>
                  <a:pt x="1559243" y="384810"/>
                  <a:pt x="1546860" y="372428"/>
                  <a:pt x="1530668" y="367665"/>
                </a:cubicBezTo>
                <a:cubicBezTo>
                  <a:pt x="1505903" y="360997"/>
                  <a:pt x="1480185" y="375285"/>
                  <a:pt x="1472565" y="400050"/>
                </a:cubicBezTo>
                <a:cubicBezTo>
                  <a:pt x="1465898" y="424815"/>
                  <a:pt x="1480185" y="450533"/>
                  <a:pt x="1504950" y="458153"/>
                </a:cubicBezTo>
                <a:cubicBezTo>
                  <a:pt x="1521143" y="462915"/>
                  <a:pt x="1538288" y="458153"/>
                  <a:pt x="1550670" y="446722"/>
                </a:cubicBezTo>
                <a:lnTo>
                  <a:pt x="1600200" y="461010"/>
                </a:lnTo>
                <a:lnTo>
                  <a:pt x="1564005" y="587693"/>
                </a:lnTo>
                <a:lnTo>
                  <a:pt x="1514475" y="573405"/>
                </a:lnTo>
                <a:cubicBezTo>
                  <a:pt x="1510665" y="558165"/>
                  <a:pt x="1498282" y="545783"/>
                  <a:pt x="1482090" y="541020"/>
                </a:cubicBezTo>
                <a:cubicBezTo>
                  <a:pt x="1457325" y="534353"/>
                  <a:pt x="1431607" y="548640"/>
                  <a:pt x="1423988" y="573405"/>
                </a:cubicBezTo>
                <a:cubicBezTo>
                  <a:pt x="1417320" y="598170"/>
                  <a:pt x="1431607" y="623888"/>
                  <a:pt x="1456373" y="631508"/>
                </a:cubicBezTo>
                <a:cubicBezTo>
                  <a:pt x="1472565" y="636270"/>
                  <a:pt x="1489710" y="631508"/>
                  <a:pt x="1502093" y="620078"/>
                </a:cubicBezTo>
                <a:lnTo>
                  <a:pt x="1551623" y="634365"/>
                </a:lnTo>
                <a:lnTo>
                  <a:pt x="1515428" y="761048"/>
                </a:lnTo>
                <a:lnTo>
                  <a:pt x="1465898" y="746760"/>
                </a:lnTo>
                <a:cubicBezTo>
                  <a:pt x="1462088" y="731520"/>
                  <a:pt x="1449705" y="719138"/>
                  <a:pt x="1433513" y="714375"/>
                </a:cubicBezTo>
                <a:cubicBezTo>
                  <a:pt x="1408748" y="707708"/>
                  <a:pt x="1383030" y="721995"/>
                  <a:pt x="1375410" y="746760"/>
                </a:cubicBezTo>
                <a:cubicBezTo>
                  <a:pt x="1368743" y="771525"/>
                  <a:pt x="1383030" y="797243"/>
                  <a:pt x="1407795" y="804863"/>
                </a:cubicBezTo>
                <a:cubicBezTo>
                  <a:pt x="1423988" y="809625"/>
                  <a:pt x="1441132" y="804863"/>
                  <a:pt x="1453515" y="793433"/>
                </a:cubicBezTo>
                <a:lnTo>
                  <a:pt x="1503045" y="807720"/>
                </a:lnTo>
                <a:lnTo>
                  <a:pt x="1466850" y="934402"/>
                </a:lnTo>
                <a:lnTo>
                  <a:pt x="1417320" y="920115"/>
                </a:lnTo>
                <a:cubicBezTo>
                  <a:pt x="1413510" y="904875"/>
                  <a:pt x="1401128" y="892493"/>
                  <a:pt x="1384935" y="887730"/>
                </a:cubicBezTo>
                <a:cubicBezTo>
                  <a:pt x="1360170" y="881063"/>
                  <a:pt x="1334453" y="895350"/>
                  <a:pt x="1326832" y="920115"/>
                </a:cubicBezTo>
                <a:cubicBezTo>
                  <a:pt x="1320165" y="944880"/>
                  <a:pt x="1334453" y="970598"/>
                  <a:pt x="1359218" y="978218"/>
                </a:cubicBezTo>
                <a:cubicBezTo>
                  <a:pt x="1375410" y="982980"/>
                  <a:pt x="1392555" y="978218"/>
                  <a:pt x="1404938" y="966788"/>
                </a:cubicBezTo>
                <a:lnTo>
                  <a:pt x="1454468" y="981075"/>
                </a:lnTo>
                <a:lnTo>
                  <a:pt x="1418273" y="1107758"/>
                </a:lnTo>
                <a:lnTo>
                  <a:pt x="1368743" y="1093470"/>
                </a:lnTo>
                <a:cubicBezTo>
                  <a:pt x="1364932" y="1078230"/>
                  <a:pt x="1352550" y="1065848"/>
                  <a:pt x="1336357" y="1061085"/>
                </a:cubicBezTo>
                <a:cubicBezTo>
                  <a:pt x="1311593" y="1054418"/>
                  <a:pt x="1285875" y="1068705"/>
                  <a:pt x="1278255" y="1093470"/>
                </a:cubicBezTo>
                <a:cubicBezTo>
                  <a:pt x="1271588" y="1118235"/>
                  <a:pt x="1285875" y="1143953"/>
                  <a:pt x="1310640" y="1151573"/>
                </a:cubicBezTo>
                <a:cubicBezTo>
                  <a:pt x="1326832" y="1156335"/>
                  <a:pt x="1343978" y="1151573"/>
                  <a:pt x="1356360" y="1140143"/>
                </a:cubicBezTo>
                <a:lnTo>
                  <a:pt x="1405890" y="1154430"/>
                </a:lnTo>
                <a:lnTo>
                  <a:pt x="1369695" y="1281113"/>
                </a:lnTo>
                <a:lnTo>
                  <a:pt x="1320165" y="1266825"/>
                </a:lnTo>
                <a:cubicBezTo>
                  <a:pt x="1316355" y="1251585"/>
                  <a:pt x="1303973" y="1239203"/>
                  <a:pt x="1287780" y="1234440"/>
                </a:cubicBezTo>
                <a:cubicBezTo>
                  <a:pt x="1263015" y="1227773"/>
                  <a:pt x="1237298" y="1242060"/>
                  <a:pt x="1229678" y="1266825"/>
                </a:cubicBezTo>
                <a:cubicBezTo>
                  <a:pt x="1223010" y="1291590"/>
                  <a:pt x="1237298" y="1317308"/>
                  <a:pt x="1262063" y="1324928"/>
                </a:cubicBezTo>
                <a:cubicBezTo>
                  <a:pt x="1278255" y="1329690"/>
                  <a:pt x="1295400" y="1324928"/>
                  <a:pt x="1307782" y="1313498"/>
                </a:cubicBezTo>
                <a:lnTo>
                  <a:pt x="1357313" y="1327785"/>
                </a:lnTo>
                <a:lnTo>
                  <a:pt x="1321118" y="1454468"/>
                </a:lnTo>
                <a:lnTo>
                  <a:pt x="1271588" y="1440180"/>
                </a:lnTo>
                <a:cubicBezTo>
                  <a:pt x="1267778" y="1424940"/>
                  <a:pt x="1255395" y="1412558"/>
                  <a:pt x="1239203" y="1407795"/>
                </a:cubicBezTo>
                <a:cubicBezTo>
                  <a:pt x="1214438" y="1401128"/>
                  <a:pt x="1188720" y="1415415"/>
                  <a:pt x="1181100" y="1440180"/>
                </a:cubicBezTo>
                <a:cubicBezTo>
                  <a:pt x="1174432" y="1464945"/>
                  <a:pt x="1188720" y="1490663"/>
                  <a:pt x="1213485" y="1498283"/>
                </a:cubicBezTo>
                <a:cubicBezTo>
                  <a:pt x="1229678" y="1503045"/>
                  <a:pt x="1246823" y="1498283"/>
                  <a:pt x="1259205" y="1486853"/>
                </a:cubicBezTo>
                <a:lnTo>
                  <a:pt x="1308735" y="1501140"/>
                </a:lnTo>
                <a:lnTo>
                  <a:pt x="1272540" y="1627823"/>
                </a:lnTo>
                <a:lnTo>
                  <a:pt x="1223010" y="1613535"/>
                </a:lnTo>
                <a:cubicBezTo>
                  <a:pt x="1219200" y="1598295"/>
                  <a:pt x="1206818" y="1585913"/>
                  <a:pt x="1190625" y="1581150"/>
                </a:cubicBezTo>
                <a:cubicBezTo>
                  <a:pt x="1165860" y="1574483"/>
                  <a:pt x="1140143" y="1588770"/>
                  <a:pt x="1132523" y="1613535"/>
                </a:cubicBezTo>
                <a:cubicBezTo>
                  <a:pt x="1125855" y="1638300"/>
                  <a:pt x="1140143" y="1664018"/>
                  <a:pt x="1164907" y="1671638"/>
                </a:cubicBezTo>
                <a:cubicBezTo>
                  <a:pt x="1181100" y="1676400"/>
                  <a:pt x="1198245" y="1671638"/>
                  <a:pt x="1210628" y="1660208"/>
                </a:cubicBezTo>
                <a:lnTo>
                  <a:pt x="1260157" y="1674495"/>
                </a:lnTo>
                <a:lnTo>
                  <a:pt x="1223963" y="1801178"/>
                </a:lnTo>
                <a:lnTo>
                  <a:pt x="1174432" y="1786890"/>
                </a:lnTo>
                <a:cubicBezTo>
                  <a:pt x="1170623" y="1771650"/>
                  <a:pt x="1158240" y="1759268"/>
                  <a:pt x="1142048" y="1754505"/>
                </a:cubicBezTo>
                <a:cubicBezTo>
                  <a:pt x="1117282" y="1747838"/>
                  <a:pt x="1091565" y="1762125"/>
                  <a:pt x="1083945" y="1786890"/>
                </a:cubicBezTo>
                <a:cubicBezTo>
                  <a:pt x="1077278" y="1811655"/>
                  <a:pt x="1091565" y="1837373"/>
                  <a:pt x="1116330" y="1844993"/>
                </a:cubicBezTo>
                <a:cubicBezTo>
                  <a:pt x="1132523" y="1849755"/>
                  <a:pt x="1149668" y="1844993"/>
                  <a:pt x="1162050" y="1833563"/>
                </a:cubicBezTo>
                <a:lnTo>
                  <a:pt x="1211580" y="1847850"/>
                </a:lnTo>
                <a:lnTo>
                  <a:pt x="1189673" y="1925003"/>
                </a:lnTo>
                <a:lnTo>
                  <a:pt x="0" y="1586865"/>
                </a:lnTo>
                <a:lnTo>
                  <a:pt x="444818" y="0"/>
                </a:lnTo>
                <a:close/>
              </a:path>
            </a:pathLst>
          </a:custGeom>
          <a:solidFill>
            <a:srgbClr val="FFFFFF"/>
          </a:solidFill>
          <a:ln>
            <a:noFill/>
          </a:ln>
          <a:effectLst>
            <a:outerShdw blurRad="57150" rotWithShape="0" algn="bl" dir="5400000" dist="19050">
              <a:srgbClr val="000000">
                <a:alpha val="2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8" name="Google Shape;148;p25"/>
          <p:cNvGrpSpPr/>
          <p:nvPr/>
        </p:nvGrpSpPr>
        <p:grpSpPr>
          <a:xfrm rot="2112144">
            <a:off x="3604661" y="5150263"/>
            <a:ext cx="2529871" cy="579563"/>
            <a:chOff x="5438339" y="233749"/>
            <a:chExt cx="5585545" cy="1279581"/>
          </a:xfrm>
        </p:grpSpPr>
        <p:sp>
          <p:nvSpPr>
            <p:cNvPr id="149" name="Google Shape;149;p25"/>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 name="Google Shape;151;p25"/>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25"/>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25"/>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25"/>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25"/>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25"/>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25"/>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5"/>
          <p:cNvGrpSpPr/>
          <p:nvPr/>
        </p:nvGrpSpPr>
        <p:grpSpPr>
          <a:xfrm rot="2112144">
            <a:off x="8482060" y="1181770"/>
            <a:ext cx="2529871" cy="579563"/>
            <a:chOff x="5438339" y="233749"/>
            <a:chExt cx="5585545" cy="1279581"/>
          </a:xfrm>
        </p:grpSpPr>
        <p:sp>
          <p:nvSpPr>
            <p:cNvPr id="162" name="Google Shape;162;p25"/>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4" name="Google Shape;174;p25"/>
          <p:cNvSpPr txBox="1"/>
          <p:nvPr>
            <p:ph type="title"/>
          </p:nvPr>
        </p:nvSpPr>
        <p:spPr>
          <a:xfrm>
            <a:off x="481875" y="2235600"/>
            <a:ext cx="3653700" cy="21624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5000"/>
              <a:buNone/>
            </a:pPr>
            <a:r>
              <a:rPr lang="en"/>
              <a:t>01</a:t>
            </a:r>
            <a:endParaRPr/>
          </a:p>
        </p:txBody>
      </p:sp>
      <p:sp>
        <p:nvSpPr>
          <p:cNvPr id="175" name="Google Shape;175;p25"/>
          <p:cNvSpPr txBox="1"/>
          <p:nvPr>
            <p:ph idx="1" type="subTitle"/>
          </p:nvPr>
        </p:nvSpPr>
        <p:spPr>
          <a:xfrm>
            <a:off x="4559100" y="2031800"/>
            <a:ext cx="5830200" cy="71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3600"/>
              <a:buNone/>
            </a:pPr>
            <a:r>
              <a:rPr b="0" lang="en" sz="7000">
                <a:latin typeface="Just Another Hand"/>
                <a:ea typeface="Just Another Hand"/>
                <a:cs typeface="Just Another Hand"/>
                <a:sym typeface="Just Another Hand"/>
              </a:rPr>
              <a:t>Learning Unreal</a:t>
            </a:r>
            <a:endParaRPr b="0" sz="7000">
              <a:latin typeface="Just Another Hand"/>
              <a:ea typeface="Just Another Hand"/>
              <a:cs typeface="Just Another Hand"/>
              <a:sym typeface="Just Another Hand"/>
            </a:endParaRPr>
          </a:p>
        </p:txBody>
      </p:sp>
      <p:sp>
        <p:nvSpPr>
          <p:cNvPr id="176" name="Google Shape;176;p25"/>
          <p:cNvSpPr txBox="1"/>
          <p:nvPr>
            <p:ph idx="2" type="body"/>
          </p:nvPr>
        </p:nvSpPr>
        <p:spPr>
          <a:xfrm>
            <a:off x="4611119" y="3435300"/>
            <a:ext cx="5517900" cy="20751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2100"/>
              </a:spcBef>
              <a:spcAft>
                <a:spcPts val="2100"/>
              </a:spcAft>
              <a:buSzPts val="1900"/>
              <a:buNone/>
            </a:pPr>
            <a:r>
              <a:rPr lang="en"/>
              <a:t>This was what I did when we first started class.</a:t>
            </a:r>
            <a:endParaRPr/>
          </a:p>
        </p:txBody>
      </p:sp>
      <p:sp>
        <p:nvSpPr>
          <p:cNvPr id="177" name="Google Shape;177;p25"/>
          <p:cNvSpPr/>
          <p:nvPr/>
        </p:nvSpPr>
        <p:spPr>
          <a:xfrm>
            <a:off x="1019941" y="2031259"/>
            <a:ext cx="1047928" cy="915671"/>
          </a:xfrm>
          <a:custGeom>
            <a:rect b="b" l="l" r="r" t="t"/>
            <a:pathLst>
              <a:path extrusionOk="0" h="505198" w="578167">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78" name="Google Shape;178;p25"/>
          <p:cNvGrpSpPr/>
          <p:nvPr/>
        </p:nvGrpSpPr>
        <p:grpSpPr>
          <a:xfrm>
            <a:off x="5722100" y="1440172"/>
            <a:ext cx="437755" cy="434298"/>
            <a:chOff x="9479277" y="3818260"/>
            <a:chExt cx="437755" cy="434298"/>
          </a:xfrm>
        </p:grpSpPr>
        <p:sp>
          <p:nvSpPr>
            <p:cNvPr id="179" name="Google Shape;179;p25"/>
            <p:cNvSpPr/>
            <p:nvPr/>
          </p:nvSpPr>
          <p:spPr>
            <a:xfrm>
              <a:off x="9479277" y="3830158"/>
              <a:ext cx="422400" cy="4224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 name="Google Shape;180;p25"/>
            <p:cNvSpPr/>
            <p:nvPr/>
          </p:nvSpPr>
          <p:spPr>
            <a:xfrm>
              <a:off x="9601133" y="3818260"/>
              <a:ext cx="315900" cy="3159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928350" y="876300"/>
            <a:ext cx="10539600" cy="5130300"/>
          </a:xfrm>
          <a:prstGeom prst="rect">
            <a:avLst/>
          </a:prstGeom>
          <a:solidFill>
            <a:schemeClr val="lt1"/>
          </a:solidFill>
          <a:ln>
            <a:noFill/>
          </a:ln>
          <a:effectLst>
            <a:outerShdw blurRad="50800" rotWithShape="0" algn="tl" dir="2700000" dist="12700">
              <a:srgbClr val="000000">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86" name="Google Shape;186;p26"/>
          <p:cNvSpPr txBox="1"/>
          <p:nvPr>
            <p:ph type="title"/>
          </p:nvPr>
        </p:nvSpPr>
        <p:spPr>
          <a:xfrm>
            <a:off x="1114000" y="1873525"/>
            <a:ext cx="10011300" cy="316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6000"/>
              <a:buNone/>
            </a:pPr>
            <a:r>
              <a:rPr lang="en" sz="3300"/>
              <a:t>The first several class </a:t>
            </a:r>
            <a:r>
              <a:rPr lang="en" sz="3300"/>
              <a:t>periods were spent learning about Unreal and what exactly I would be able to do using it. In order to learn more about it I used various tutorials, and the documentation for Unreal, to try different things and see how those worked. This made it easier for me to figure other things out and begin to do more with the software.</a:t>
            </a:r>
            <a:endParaRPr sz="3300"/>
          </a:p>
        </p:txBody>
      </p:sp>
      <p:grpSp>
        <p:nvGrpSpPr>
          <p:cNvPr id="187" name="Google Shape;187;p26"/>
          <p:cNvGrpSpPr/>
          <p:nvPr/>
        </p:nvGrpSpPr>
        <p:grpSpPr>
          <a:xfrm rot="2952867">
            <a:off x="570292" y="640009"/>
            <a:ext cx="1621850" cy="1554161"/>
            <a:chOff x="1862977" y="593376"/>
            <a:chExt cx="1320998" cy="1265866"/>
          </a:xfrm>
        </p:grpSpPr>
        <p:sp>
          <p:nvSpPr>
            <p:cNvPr id="188" name="Google Shape;188;p26"/>
            <p:cNvSpPr/>
            <p:nvPr/>
          </p:nvSpPr>
          <p:spPr>
            <a:xfrm>
              <a:off x="1863422" y="593376"/>
              <a:ext cx="1320553" cy="1265866"/>
            </a:xfrm>
            <a:custGeom>
              <a:rect b="b" l="l" r="r" t="t"/>
              <a:pathLst>
                <a:path extrusionOk="0" h="2797493" w="2918349">
                  <a:moveTo>
                    <a:pt x="1290514" y="0"/>
                  </a:moveTo>
                  <a:cubicBezTo>
                    <a:pt x="1381002" y="0"/>
                    <a:pt x="1466727" y="30480"/>
                    <a:pt x="1537212" y="88583"/>
                  </a:cubicBezTo>
                  <a:lnTo>
                    <a:pt x="2773557" y="1094423"/>
                  </a:lnTo>
                  <a:cubicBezTo>
                    <a:pt x="2865949" y="1169670"/>
                    <a:pt x="2919289" y="1280160"/>
                    <a:pt x="2918337" y="1399223"/>
                  </a:cubicBezTo>
                  <a:cubicBezTo>
                    <a:pt x="2918337" y="1518285"/>
                    <a:pt x="2865949" y="1628775"/>
                    <a:pt x="2773557" y="1704023"/>
                  </a:cubicBezTo>
                  <a:lnTo>
                    <a:pt x="1536259" y="2708910"/>
                  </a:lnTo>
                  <a:cubicBezTo>
                    <a:pt x="1464822" y="2767013"/>
                    <a:pt x="1380049" y="2797493"/>
                    <a:pt x="1289562" y="2797493"/>
                  </a:cubicBezTo>
                  <a:cubicBezTo>
                    <a:pt x="1072392" y="2797493"/>
                    <a:pt x="895227" y="2621280"/>
                    <a:pt x="895227" y="2405063"/>
                  </a:cubicBezTo>
                  <a:cubicBezTo>
                    <a:pt x="731397" y="2484120"/>
                    <a:pt x="484699" y="2499360"/>
                    <a:pt x="484699" y="2499360"/>
                  </a:cubicBezTo>
                  <a:lnTo>
                    <a:pt x="484663" y="2495982"/>
                  </a:lnTo>
                  <a:lnTo>
                    <a:pt x="437198" y="2495982"/>
                  </a:lnTo>
                  <a:cubicBezTo>
                    <a:pt x="196215" y="2495982"/>
                    <a:pt x="0" y="2301288"/>
                    <a:pt x="0" y="2062173"/>
                  </a:cubicBezTo>
                  <a:lnTo>
                    <a:pt x="0" y="986628"/>
                  </a:lnTo>
                  <a:cubicBezTo>
                    <a:pt x="0" y="747513"/>
                    <a:pt x="196215" y="552819"/>
                    <a:pt x="437198" y="552819"/>
                  </a:cubicBezTo>
                  <a:lnTo>
                    <a:pt x="463871" y="552819"/>
                  </a:lnTo>
                  <a:lnTo>
                    <a:pt x="463744" y="541020"/>
                  </a:lnTo>
                  <a:cubicBezTo>
                    <a:pt x="629479" y="539115"/>
                    <a:pt x="896179" y="446723"/>
                    <a:pt x="896179" y="446723"/>
                  </a:cubicBezTo>
                  <a:lnTo>
                    <a:pt x="896179" y="393383"/>
                  </a:lnTo>
                  <a:cubicBezTo>
                    <a:pt x="896179" y="176213"/>
                    <a:pt x="1073344" y="0"/>
                    <a:pt x="1290514" y="0"/>
                  </a:cubicBezTo>
                  <a:close/>
                </a:path>
              </a:pathLst>
            </a:custGeom>
            <a:solidFill>
              <a:schemeClr val="accent2"/>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1862977" y="851054"/>
              <a:ext cx="236191" cy="881253"/>
            </a:xfrm>
            <a:custGeom>
              <a:rect b="b" l="l" r="r" t="t"/>
              <a:pathLst>
                <a:path extrusionOk="0" h="1958339" w="521969">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0" name="Google Shape;190;p26"/>
          <p:cNvGrpSpPr/>
          <p:nvPr/>
        </p:nvGrpSpPr>
        <p:grpSpPr>
          <a:xfrm>
            <a:off x="10797575" y="1081822"/>
            <a:ext cx="437755" cy="434298"/>
            <a:chOff x="9479277" y="3818260"/>
            <a:chExt cx="437755" cy="434298"/>
          </a:xfrm>
        </p:grpSpPr>
        <p:sp>
          <p:nvSpPr>
            <p:cNvPr id="191" name="Google Shape;191;p26"/>
            <p:cNvSpPr/>
            <p:nvPr/>
          </p:nvSpPr>
          <p:spPr>
            <a:xfrm>
              <a:off x="9479277" y="3830158"/>
              <a:ext cx="422400" cy="4224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26"/>
            <p:cNvSpPr/>
            <p:nvPr/>
          </p:nvSpPr>
          <p:spPr>
            <a:xfrm>
              <a:off x="9601133" y="3818260"/>
              <a:ext cx="315900" cy="3159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7"/>
          <p:cNvGrpSpPr/>
          <p:nvPr/>
        </p:nvGrpSpPr>
        <p:grpSpPr>
          <a:xfrm>
            <a:off x="1135029" y="2031255"/>
            <a:ext cx="2546284" cy="2546284"/>
            <a:chOff x="5662013" y="3836240"/>
            <a:chExt cx="1962000" cy="1962000"/>
          </a:xfrm>
        </p:grpSpPr>
        <p:sp>
          <p:nvSpPr>
            <p:cNvPr id="198" name="Google Shape;198;p27"/>
            <p:cNvSpPr/>
            <p:nvPr/>
          </p:nvSpPr>
          <p:spPr>
            <a:xfrm>
              <a:off x="5662013" y="3836240"/>
              <a:ext cx="1962000" cy="1962000"/>
            </a:xfrm>
            <a:prstGeom prst="ellipse">
              <a:avLst/>
            </a:prstGeom>
            <a:solidFill>
              <a:schemeClr val="accent6"/>
            </a:solidFill>
            <a:ln>
              <a:noFill/>
            </a:ln>
            <a:effectLst>
              <a:outerShdw blurRad="25400" rotWithShape="0" algn="tl" dir="2700000" dist="508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picture containing drawing&#10;&#10;Description automatically generated" id="199" name="Google Shape;199;p27"/>
            <p:cNvPicPr preferRelativeResize="0"/>
            <p:nvPr/>
          </p:nvPicPr>
          <p:blipFill rotWithShape="1">
            <a:blip r:embed="rId3">
              <a:alphaModFix amt="14000"/>
            </a:blip>
            <a:srcRect b="58781" l="0" r="41138" t="0"/>
            <a:stretch/>
          </p:blipFill>
          <p:spPr>
            <a:xfrm>
              <a:off x="5743778" y="3945244"/>
              <a:ext cx="1779300" cy="1731900"/>
            </a:xfrm>
            <a:prstGeom prst="ellipse">
              <a:avLst/>
            </a:prstGeom>
            <a:noFill/>
            <a:ln>
              <a:noFill/>
            </a:ln>
          </p:spPr>
        </p:pic>
      </p:grpSp>
      <p:sp>
        <p:nvSpPr>
          <p:cNvPr id="200" name="Google Shape;200;p27"/>
          <p:cNvSpPr/>
          <p:nvPr/>
        </p:nvSpPr>
        <p:spPr>
          <a:xfrm rot="-6800404">
            <a:off x="4149445" y="-159887"/>
            <a:ext cx="6301771" cy="7421839"/>
          </a:xfrm>
          <a:custGeom>
            <a:rect b="b" l="l" r="r" t="t"/>
            <a:pathLst>
              <a:path extrusionOk="0" h="1925002" w="1634490">
                <a:moveTo>
                  <a:pt x="444818" y="0"/>
                </a:moveTo>
                <a:lnTo>
                  <a:pt x="1634490" y="338138"/>
                </a:lnTo>
                <a:lnTo>
                  <a:pt x="1612582" y="414338"/>
                </a:lnTo>
                <a:lnTo>
                  <a:pt x="1563053" y="400050"/>
                </a:lnTo>
                <a:cubicBezTo>
                  <a:pt x="1559243" y="384810"/>
                  <a:pt x="1546860" y="372428"/>
                  <a:pt x="1530668" y="367665"/>
                </a:cubicBezTo>
                <a:cubicBezTo>
                  <a:pt x="1505903" y="360997"/>
                  <a:pt x="1480185" y="375285"/>
                  <a:pt x="1472565" y="400050"/>
                </a:cubicBezTo>
                <a:cubicBezTo>
                  <a:pt x="1465898" y="424815"/>
                  <a:pt x="1480185" y="450533"/>
                  <a:pt x="1504950" y="458153"/>
                </a:cubicBezTo>
                <a:cubicBezTo>
                  <a:pt x="1521143" y="462915"/>
                  <a:pt x="1538288" y="458153"/>
                  <a:pt x="1550670" y="446722"/>
                </a:cubicBezTo>
                <a:lnTo>
                  <a:pt x="1600200" y="461010"/>
                </a:lnTo>
                <a:lnTo>
                  <a:pt x="1564005" y="587693"/>
                </a:lnTo>
                <a:lnTo>
                  <a:pt x="1514475" y="573405"/>
                </a:lnTo>
                <a:cubicBezTo>
                  <a:pt x="1510665" y="558165"/>
                  <a:pt x="1498282" y="545783"/>
                  <a:pt x="1482090" y="541020"/>
                </a:cubicBezTo>
                <a:cubicBezTo>
                  <a:pt x="1457325" y="534353"/>
                  <a:pt x="1431607" y="548640"/>
                  <a:pt x="1423988" y="573405"/>
                </a:cubicBezTo>
                <a:cubicBezTo>
                  <a:pt x="1417320" y="598170"/>
                  <a:pt x="1431607" y="623888"/>
                  <a:pt x="1456373" y="631508"/>
                </a:cubicBezTo>
                <a:cubicBezTo>
                  <a:pt x="1472565" y="636270"/>
                  <a:pt x="1489710" y="631508"/>
                  <a:pt x="1502093" y="620078"/>
                </a:cubicBezTo>
                <a:lnTo>
                  <a:pt x="1551623" y="634365"/>
                </a:lnTo>
                <a:lnTo>
                  <a:pt x="1515428" y="761048"/>
                </a:lnTo>
                <a:lnTo>
                  <a:pt x="1465898" y="746760"/>
                </a:lnTo>
                <a:cubicBezTo>
                  <a:pt x="1462088" y="731520"/>
                  <a:pt x="1449705" y="719138"/>
                  <a:pt x="1433513" y="714375"/>
                </a:cubicBezTo>
                <a:cubicBezTo>
                  <a:pt x="1408748" y="707708"/>
                  <a:pt x="1383030" y="721995"/>
                  <a:pt x="1375410" y="746760"/>
                </a:cubicBezTo>
                <a:cubicBezTo>
                  <a:pt x="1368743" y="771525"/>
                  <a:pt x="1383030" y="797243"/>
                  <a:pt x="1407795" y="804863"/>
                </a:cubicBezTo>
                <a:cubicBezTo>
                  <a:pt x="1423988" y="809625"/>
                  <a:pt x="1441132" y="804863"/>
                  <a:pt x="1453515" y="793433"/>
                </a:cubicBezTo>
                <a:lnTo>
                  <a:pt x="1503045" y="807720"/>
                </a:lnTo>
                <a:lnTo>
                  <a:pt x="1466850" y="934402"/>
                </a:lnTo>
                <a:lnTo>
                  <a:pt x="1417320" y="920115"/>
                </a:lnTo>
                <a:cubicBezTo>
                  <a:pt x="1413510" y="904875"/>
                  <a:pt x="1401128" y="892493"/>
                  <a:pt x="1384935" y="887730"/>
                </a:cubicBezTo>
                <a:cubicBezTo>
                  <a:pt x="1360170" y="881063"/>
                  <a:pt x="1334453" y="895350"/>
                  <a:pt x="1326832" y="920115"/>
                </a:cubicBezTo>
                <a:cubicBezTo>
                  <a:pt x="1320165" y="944880"/>
                  <a:pt x="1334453" y="970598"/>
                  <a:pt x="1359218" y="978218"/>
                </a:cubicBezTo>
                <a:cubicBezTo>
                  <a:pt x="1375410" y="982980"/>
                  <a:pt x="1392555" y="978218"/>
                  <a:pt x="1404938" y="966788"/>
                </a:cubicBezTo>
                <a:lnTo>
                  <a:pt x="1454468" y="981075"/>
                </a:lnTo>
                <a:lnTo>
                  <a:pt x="1418273" y="1107758"/>
                </a:lnTo>
                <a:lnTo>
                  <a:pt x="1368743" y="1093470"/>
                </a:lnTo>
                <a:cubicBezTo>
                  <a:pt x="1364932" y="1078230"/>
                  <a:pt x="1352550" y="1065848"/>
                  <a:pt x="1336357" y="1061085"/>
                </a:cubicBezTo>
                <a:cubicBezTo>
                  <a:pt x="1311593" y="1054418"/>
                  <a:pt x="1285875" y="1068705"/>
                  <a:pt x="1278255" y="1093470"/>
                </a:cubicBezTo>
                <a:cubicBezTo>
                  <a:pt x="1271588" y="1118235"/>
                  <a:pt x="1285875" y="1143953"/>
                  <a:pt x="1310640" y="1151573"/>
                </a:cubicBezTo>
                <a:cubicBezTo>
                  <a:pt x="1326832" y="1156335"/>
                  <a:pt x="1343978" y="1151573"/>
                  <a:pt x="1356360" y="1140143"/>
                </a:cubicBezTo>
                <a:lnTo>
                  <a:pt x="1405890" y="1154430"/>
                </a:lnTo>
                <a:lnTo>
                  <a:pt x="1369695" y="1281113"/>
                </a:lnTo>
                <a:lnTo>
                  <a:pt x="1320165" y="1266825"/>
                </a:lnTo>
                <a:cubicBezTo>
                  <a:pt x="1316355" y="1251585"/>
                  <a:pt x="1303973" y="1239203"/>
                  <a:pt x="1287780" y="1234440"/>
                </a:cubicBezTo>
                <a:cubicBezTo>
                  <a:pt x="1263015" y="1227773"/>
                  <a:pt x="1237298" y="1242060"/>
                  <a:pt x="1229678" y="1266825"/>
                </a:cubicBezTo>
                <a:cubicBezTo>
                  <a:pt x="1223010" y="1291590"/>
                  <a:pt x="1237298" y="1317308"/>
                  <a:pt x="1262063" y="1324928"/>
                </a:cubicBezTo>
                <a:cubicBezTo>
                  <a:pt x="1278255" y="1329690"/>
                  <a:pt x="1295400" y="1324928"/>
                  <a:pt x="1307782" y="1313498"/>
                </a:cubicBezTo>
                <a:lnTo>
                  <a:pt x="1357313" y="1327785"/>
                </a:lnTo>
                <a:lnTo>
                  <a:pt x="1321118" y="1454468"/>
                </a:lnTo>
                <a:lnTo>
                  <a:pt x="1271588" y="1440180"/>
                </a:lnTo>
                <a:cubicBezTo>
                  <a:pt x="1267778" y="1424940"/>
                  <a:pt x="1255395" y="1412558"/>
                  <a:pt x="1239203" y="1407795"/>
                </a:cubicBezTo>
                <a:cubicBezTo>
                  <a:pt x="1214438" y="1401128"/>
                  <a:pt x="1188720" y="1415415"/>
                  <a:pt x="1181100" y="1440180"/>
                </a:cubicBezTo>
                <a:cubicBezTo>
                  <a:pt x="1174432" y="1464945"/>
                  <a:pt x="1188720" y="1490663"/>
                  <a:pt x="1213485" y="1498283"/>
                </a:cubicBezTo>
                <a:cubicBezTo>
                  <a:pt x="1229678" y="1503045"/>
                  <a:pt x="1246823" y="1498283"/>
                  <a:pt x="1259205" y="1486853"/>
                </a:cubicBezTo>
                <a:lnTo>
                  <a:pt x="1308735" y="1501140"/>
                </a:lnTo>
                <a:lnTo>
                  <a:pt x="1272540" y="1627823"/>
                </a:lnTo>
                <a:lnTo>
                  <a:pt x="1223010" y="1613535"/>
                </a:lnTo>
                <a:cubicBezTo>
                  <a:pt x="1219200" y="1598295"/>
                  <a:pt x="1206818" y="1585913"/>
                  <a:pt x="1190625" y="1581150"/>
                </a:cubicBezTo>
                <a:cubicBezTo>
                  <a:pt x="1165860" y="1574483"/>
                  <a:pt x="1140143" y="1588770"/>
                  <a:pt x="1132523" y="1613535"/>
                </a:cubicBezTo>
                <a:cubicBezTo>
                  <a:pt x="1125855" y="1638300"/>
                  <a:pt x="1140143" y="1664018"/>
                  <a:pt x="1164907" y="1671638"/>
                </a:cubicBezTo>
                <a:cubicBezTo>
                  <a:pt x="1181100" y="1676400"/>
                  <a:pt x="1198245" y="1671638"/>
                  <a:pt x="1210628" y="1660208"/>
                </a:cubicBezTo>
                <a:lnTo>
                  <a:pt x="1260157" y="1674495"/>
                </a:lnTo>
                <a:lnTo>
                  <a:pt x="1223963" y="1801178"/>
                </a:lnTo>
                <a:lnTo>
                  <a:pt x="1174432" y="1786890"/>
                </a:lnTo>
                <a:cubicBezTo>
                  <a:pt x="1170623" y="1771650"/>
                  <a:pt x="1158240" y="1759268"/>
                  <a:pt x="1142048" y="1754505"/>
                </a:cubicBezTo>
                <a:cubicBezTo>
                  <a:pt x="1117282" y="1747838"/>
                  <a:pt x="1091565" y="1762125"/>
                  <a:pt x="1083945" y="1786890"/>
                </a:cubicBezTo>
                <a:cubicBezTo>
                  <a:pt x="1077278" y="1811655"/>
                  <a:pt x="1091565" y="1837373"/>
                  <a:pt x="1116330" y="1844993"/>
                </a:cubicBezTo>
                <a:cubicBezTo>
                  <a:pt x="1132523" y="1849755"/>
                  <a:pt x="1149668" y="1844993"/>
                  <a:pt x="1162050" y="1833563"/>
                </a:cubicBezTo>
                <a:lnTo>
                  <a:pt x="1211580" y="1847850"/>
                </a:lnTo>
                <a:lnTo>
                  <a:pt x="1189673" y="1925003"/>
                </a:lnTo>
                <a:lnTo>
                  <a:pt x="0" y="1586865"/>
                </a:lnTo>
                <a:lnTo>
                  <a:pt x="444818" y="0"/>
                </a:lnTo>
                <a:close/>
              </a:path>
            </a:pathLst>
          </a:custGeom>
          <a:solidFill>
            <a:srgbClr val="FFFFFF"/>
          </a:solidFill>
          <a:ln>
            <a:noFill/>
          </a:ln>
          <a:effectLst>
            <a:outerShdw blurRad="57150" rotWithShape="0" algn="bl" dir="5400000" dist="19050">
              <a:srgbClr val="000000">
                <a:alpha val="2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01" name="Google Shape;201;p27"/>
          <p:cNvGrpSpPr/>
          <p:nvPr/>
        </p:nvGrpSpPr>
        <p:grpSpPr>
          <a:xfrm rot="2112144">
            <a:off x="3604661" y="5150263"/>
            <a:ext cx="2529871" cy="579563"/>
            <a:chOff x="5438339" y="233749"/>
            <a:chExt cx="5585545" cy="1279581"/>
          </a:xfrm>
        </p:grpSpPr>
        <p:sp>
          <p:nvSpPr>
            <p:cNvPr id="202" name="Google Shape;202;p27"/>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27"/>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27"/>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27"/>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27"/>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27"/>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27"/>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27"/>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27"/>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7"/>
          <p:cNvGrpSpPr/>
          <p:nvPr/>
        </p:nvGrpSpPr>
        <p:grpSpPr>
          <a:xfrm rot="2112144">
            <a:off x="8482060" y="1181770"/>
            <a:ext cx="2529871" cy="579563"/>
            <a:chOff x="5438339" y="233749"/>
            <a:chExt cx="5585545" cy="1279581"/>
          </a:xfrm>
        </p:grpSpPr>
        <p:sp>
          <p:nvSpPr>
            <p:cNvPr id="215" name="Google Shape;215;p27"/>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27"/>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27"/>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27"/>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 name="Google Shape;219;p27"/>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27"/>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27"/>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27"/>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27"/>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27"/>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27"/>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27"/>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27" name="Google Shape;227;p27"/>
          <p:cNvSpPr txBox="1"/>
          <p:nvPr>
            <p:ph type="title"/>
          </p:nvPr>
        </p:nvSpPr>
        <p:spPr>
          <a:xfrm>
            <a:off x="481875" y="2235600"/>
            <a:ext cx="3653700" cy="21624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5000"/>
              <a:buNone/>
            </a:pPr>
            <a:r>
              <a:rPr lang="en"/>
              <a:t>02</a:t>
            </a:r>
            <a:endParaRPr/>
          </a:p>
        </p:txBody>
      </p:sp>
      <p:sp>
        <p:nvSpPr>
          <p:cNvPr id="228" name="Google Shape;228;p27"/>
          <p:cNvSpPr txBox="1"/>
          <p:nvPr>
            <p:ph idx="1" type="subTitle"/>
          </p:nvPr>
        </p:nvSpPr>
        <p:spPr>
          <a:xfrm>
            <a:off x="4559100" y="2031800"/>
            <a:ext cx="5830200" cy="71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3600"/>
              <a:buNone/>
            </a:pPr>
            <a:r>
              <a:rPr b="0" lang="en" sz="7000">
                <a:latin typeface="Just Another Hand"/>
                <a:ea typeface="Just Another Hand"/>
                <a:cs typeface="Just Another Hand"/>
                <a:sym typeface="Just Another Hand"/>
              </a:rPr>
              <a:t>Movement</a:t>
            </a:r>
            <a:endParaRPr b="0" sz="7000">
              <a:latin typeface="Just Another Hand"/>
              <a:ea typeface="Just Another Hand"/>
              <a:cs typeface="Just Another Hand"/>
              <a:sym typeface="Just Another Hand"/>
            </a:endParaRPr>
          </a:p>
        </p:txBody>
      </p:sp>
      <p:sp>
        <p:nvSpPr>
          <p:cNvPr id="229" name="Google Shape;229;p27"/>
          <p:cNvSpPr txBox="1"/>
          <p:nvPr>
            <p:ph idx="2" type="body"/>
          </p:nvPr>
        </p:nvSpPr>
        <p:spPr>
          <a:xfrm>
            <a:off x="4611119" y="3435300"/>
            <a:ext cx="5517900" cy="20751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2100"/>
              </a:spcBef>
              <a:spcAft>
                <a:spcPts val="2100"/>
              </a:spcAft>
              <a:buSzPts val="1900"/>
              <a:buNone/>
            </a:pPr>
            <a:r>
              <a:rPr lang="en"/>
              <a:t>The movement of the character in the game.</a:t>
            </a:r>
            <a:endParaRPr/>
          </a:p>
        </p:txBody>
      </p:sp>
      <p:sp>
        <p:nvSpPr>
          <p:cNvPr id="230" name="Google Shape;230;p27"/>
          <p:cNvSpPr/>
          <p:nvPr/>
        </p:nvSpPr>
        <p:spPr>
          <a:xfrm>
            <a:off x="1019941" y="2031259"/>
            <a:ext cx="1047928" cy="915671"/>
          </a:xfrm>
          <a:custGeom>
            <a:rect b="b" l="l" r="r" t="t"/>
            <a:pathLst>
              <a:path extrusionOk="0" h="505198" w="578167">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31" name="Google Shape;231;p27"/>
          <p:cNvGrpSpPr/>
          <p:nvPr/>
        </p:nvGrpSpPr>
        <p:grpSpPr>
          <a:xfrm>
            <a:off x="5722100" y="1440172"/>
            <a:ext cx="437755" cy="434298"/>
            <a:chOff x="9479277" y="3818260"/>
            <a:chExt cx="437755" cy="434298"/>
          </a:xfrm>
        </p:grpSpPr>
        <p:sp>
          <p:nvSpPr>
            <p:cNvPr id="232" name="Google Shape;232;p27"/>
            <p:cNvSpPr/>
            <p:nvPr/>
          </p:nvSpPr>
          <p:spPr>
            <a:xfrm>
              <a:off x="9479277" y="3830158"/>
              <a:ext cx="422400" cy="4224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27"/>
            <p:cNvSpPr/>
            <p:nvPr/>
          </p:nvSpPr>
          <p:spPr>
            <a:xfrm>
              <a:off x="9601133" y="3818260"/>
              <a:ext cx="315900" cy="3159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p:nvPr/>
        </p:nvSpPr>
        <p:spPr>
          <a:xfrm>
            <a:off x="928350" y="876300"/>
            <a:ext cx="10539600" cy="5130300"/>
          </a:xfrm>
          <a:prstGeom prst="rect">
            <a:avLst/>
          </a:prstGeom>
          <a:solidFill>
            <a:schemeClr val="lt1"/>
          </a:solidFill>
          <a:ln>
            <a:noFill/>
          </a:ln>
          <a:effectLst>
            <a:outerShdw blurRad="50800" rotWithShape="0" algn="tl" dir="2700000" dist="12700">
              <a:srgbClr val="000000">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39" name="Google Shape;239;p28"/>
          <p:cNvSpPr txBox="1"/>
          <p:nvPr>
            <p:ph type="title"/>
          </p:nvPr>
        </p:nvSpPr>
        <p:spPr>
          <a:xfrm>
            <a:off x="1114000" y="1873525"/>
            <a:ext cx="10011300" cy="316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6000"/>
              <a:buNone/>
            </a:pPr>
            <a:r>
              <a:rPr lang="en" sz="3300"/>
              <a:t>Once everyone in the class new some basics, we split into groups to begin slowly building the game, and the one I ended up in focused on movement. I was able to focus more on one thing, and now I have some knowledge on how to combine the </a:t>
            </a:r>
            <a:r>
              <a:rPr lang="en" sz="3300"/>
              <a:t>movement</a:t>
            </a:r>
            <a:r>
              <a:rPr lang="en" sz="3300"/>
              <a:t> of the character with various animations for the various </a:t>
            </a:r>
            <a:r>
              <a:rPr lang="en" sz="3300"/>
              <a:t>movements</a:t>
            </a:r>
            <a:r>
              <a:rPr lang="en" sz="3300"/>
              <a:t> and actions.</a:t>
            </a:r>
            <a:endParaRPr sz="3300"/>
          </a:p>
        </p:txBody>
      </p:sp>
      <p:grpSp>
        <p:nvGrpSpPr>
          <p:cNvPr id="240" name="Google Shape;240;p28"/>
          <p:cNvGrpSpPr/>
          <p:nvPr/>
        </p:nvGrpSpPr>
        <p:grpSpPr>
          <a:xfrm rot="2952867">
            <a:off x="570292" y="640009"/>
            <a:ext cx="1621850" cy="1554161"/>
            <a:chOff x="1862977" y="593376"/>
            <a:chExt cx="1320998" cy="1265866"/>
          </a:xfrm>
        </p:grpSpPr>
        <p:sp>
          <p:nvSpPr>
            <p:cNvPr id="241" name="Google Shape;241;p28"/>
            <p:cNvSpPr/>
            <p:nvPr/>
          </p:nvSpPr>
          <p:spPr>
            <a:xfrm>
              <a:off x="1863422" y="593376"/>
              <a:ext cx="1320553" cy="1265866"/>
            </a:xfrm>
            <a:custGeom>
              <a:rect b="b" l="l" r="r" t="t"/>
              <a:pathLst>
                <a:path extrusionOk="0" h="2797493" w="2918349">
                  <a:moveTo>
                    <a:pt x="1290514" y="0"/>
                  </a:moveTo>
                  <a:cubicBezTo>
                    <a:pt x="1381002" y="0"/>
                    <a:pt x="1466727" y="30480"/>
                    <a:pt x="1537212" y="88583"/>
                  </a:cubicBezTo>
                  <a:lnTo>
                    <a:pt x="2773557" y="1094423"/>
                  </a:lnTo>
                  <a:cubicBezTo>
                    <a:pt x="2865949" y="1169670"/>
                    <a:pt x="2919289" y="1280160"/>
                    <a:pt x="2918337" y="1399223"/>
                  </a:cubicBezTo>
                  <a:cubicBezTo>
                    <a:pt x="2918337" y="1518285"/>
                    <a:pt x="2865949" y="1628775"/>
                    <a:pt x="2773557" y="1704023"/>
                  </a:cubicBezTo>
                  <a:lnTo>
                    <a:pt x="1536259" y="2708910"/>
                  </a:lnTo>
                  <a:cubicBezTo>
                    <a:pt x="1464822" y="2767013"/>
                    <a:pt x="1380049" y="2797493"/>
                    <a:pt x="1289562" y="2797493"/>
                  </a:cubicBezTo>
                  <a:cubicBezTo>
                    <a:pt x="1072392" y="2797493"/>
                    <a:pt x="895227" y="2621280"/>
                    <a:pt x="895227" y="2405063"/>
                  </a:cubicBezTo>
                  <a:cubicBezTo>
                    <a:pt x="731397" y="2484120"/>
                    <a:pt x="484699" y="2499360"/>
                    <a:pt x="484699" y="2499360"/>
                  </a:cubicBezTo>
                  <a:lnTo>
                    <a:pt x="484663" y="2495982"/>
                  </a:lnTo>
                  <a:lnTo>
                    <a:pt x="437198" y="2495982"/>
                  </a:lnTo>
                  <a:cubicBezTo>
                    <a:pt x="196215" y="2495982"/>
                    <a:pt x="0" y="2301288"/>
                    <a:pt x="0" y="2062173"/>
                  </a:cubicBezTo>
                  <a:lnTo>
                    <a:pt x="0" y="986628"/>
                  </a:lnTo>
                  <a:cubicBezTo>
                    <a:pt x="0" y="747513"/>
                    <a:pt x="196215" y="552819"/>
                    <a:pt x="437198" y="552819"/>
                  </a:cubicBezTo>
                  <a:lnTo>
                    <a:pt x="463871" y="552819"/>
                  </a:lnTo>
                  <a:lnTo>
                    <a:pt x="463744" y="541020"/>
                  </a:lnTo>
                  <a:cubicBezTo>
                    <a:pt x="629479" y="539115"/>
                    <a:pt x="896179" y="446723"/>
                    <a:pt x="896179" y="446723"/>
                  </a:cubicBezTo>
                  <a:lnTo>
                    <a:pt x="896179" y="393383"/>
                  </a:lnTo>
                  <a:cubicBezTo>
                    <a:pt x="896179" y="176213"/>
                    <a:pt x="1073344" y="0"/>
                    <a:pt x="1290514" y="0"/>
                  </a:cubicBezTo>
                  <a:close/>
                </a:path>
              </a:pathLst>
            </a:custGeom>
            <a:solidFill>
              <a:srgbClr val="80709C"/>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28"/>
            <p:cNvSpPr/>
            <p:nvPr/>
          </p:nvSpPr>
          <p:spPr>
            <a:xfrm>
              <a:off x="1862977" y="851054"/>
              <a:ext cx="236191" cy="881253"/>
            </a:xfrm>
            <a:custGeom>
              <a:rect b="b" l="l" r="r" t="t"/>
              <a:pathLst>
                <a:path extrusionOk="0" h="1958339" w="521969">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3" name="Google Shape;243;p28"/>
          <p:cNvGrpSpPr/>
          <p:nvPr/>
        </p:nvGrpSpPr>
        <p:grpSpPr>
          <a:xfrm>
            <a:off x="10797575" y="1081822"/>
            <a:ext cx="437755" cy="434298"/>
            <a:chOff x="9479277" y="3818260"/>
            <a:chExt cx="437755" cy="434298"/>
          </a:xfrm>
        </p:grpSpPr>
        <p:sp>
          <p:nvSpPr>
            <p:cNvPr id="244" name="Google Shape;244;p28"/>
            <p:cNvSpPr/>
            <p:nvPr/>
          </p:nvSpPr>
          <p:spPr>
            <a:xfrm>
              <a:off x="9479277" y="3830158"/>
              <a:ext cx="422400" cy="4224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28"/>
            <p:cNvSpPr/>
            <p:nvPr/>
          </p:nvSpPr>
          <p:spPr>
            <a:xfrm>
              <a:off x="9601133" y="3818260"/>
              <a:ext cx="315900" cy="3159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29"/>
          <p:cNvGrpSpPr/>
          <p:nvPr/>
        </p:nvGrpSpPr>
        <p:grpSpPr>
          <a:xfrm>
            <a:off x="1135029" y="2031255"/>
            <a:ext cx="2546284" cy="2546284"/>
            <a:chOff x="5662013" y="3836240"/>
            <a:chExt cx="1962000" cy="1962000"/>
          </a:xfrm>
        </p:grpSpPr>
        <p:sp>
          <p:nvSpPr>
            <p:cNvPr id="251" name="Google Shape;251;p29"/>
            <p:cNvSpPr/>
            <p:nvPr/>
          </p:nvSpPr>
          <p:spPr>
            <a:xfrm>
              <a:off x="5662013" y="3836240"/>
              <a:ext cx="1962000" cy="1962000"/>
            </a:xfrm>
            <a:prstGeom prst="ellipse">
              <a:avLst/>
            </a:prstGeom>
            <a:solidFill>
              <a:schemeClr val="accent2"/>
            </a:solidFill>
            <a:ln>
              <a:noFill/>
            </a:ln>
            <a:effectLst>
              <a:outerShdw blurRad="25400" rotWithShape="0" algn="tl" dir="2700000" dist="508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picture containing drawing&#10;&#10;Description automatically generated" id="252" name="Google Shape;252;p29"/>
            <p:cNvPicPr preferRelativeResize="0"/>
            <p:nvPr/>
          </p:nvPicPr>
          <p:blipFill rotWithShape="1">
            <a:blip r:embed="rId3">
              <a:alphaModFix amt="14000"/>
            </a:blip>
            <a:srcRect b="58781" l="0" r="41138" t="0"/>
            <a:stretch/>
          </p:blipFill>
          <p:spPr>
            <a:xfrm>
              <a:off x="5743778" y="3945244"/>
              <a:ext cx="1779300" cy="1731900"/>
            </a:xfrm>
            <a:prstGeom prst="ellipse">
              <a:avLst/>
            </a:prstGeom>
            <a:noFill/>
            <a:ln>
              <a:noFill/>
            </a:ln>
          </p:spPr>
        </p:pic>
      </p:grpSp>
      <p:sp>
        <p:nvSpPr>
          <p:cNvPr id="253" name="Google Shape;253;p29"/>
          <p:cNvSpPr/>
          <p:nvPr/>
        </p:nvSpPr>
        <p:spPr>
          <a:xfrm rot="-6800404">
            <a:off x="4149445" y="-159887"/>
            <a:ext cx="6301771" cy="7421839"/>
          </a:xfrm>
          <a:custGeom>
            <a:rect b="b" l="l" r="r" t="t"/>
            <a:pathLst>
              <a:path extrusionOk="0" h="1925002" w="1634490">
                <a:moveTo>
                  <a:pt x="444818" y="0"/>
                </a:moveTo>
                <a:lnTo>
                  <a:pt x="1634490" y="338138"/>
                </a:lnTo>
                <a:lnTo>
                  <a:pt x="1612582" y="414338"/>
                </a:lnTo>
                <a:lnTo>
                  <a:pt x="1563053" y="400050"/>
                </a:lnTo>
                <a:cubicBezTo>
                  <a:pt x="1559243" y="384810"/>
                  <a:pt x="1546860" y="372428"/>
                  <a:pt x="1530668" y="367665"/>
                </a:cubicBezTo>
                <a:cubicBezTo>
                  <a:pt x="1505903" y="360997"/>
                  <a:pt x="1480185" y="375285"/>
                  <a:pt x="1472565" y="400050"/>
                </a:cubicBezTo>
                <a:cubicBezTo>
                  <a:pt x="1465898" y="424815"/>
                  <a:pt x="1480185" y="450533"/>
                  <a:pt x="1504950" y="458153"/>
                </a:cubicBezTo>
                <a:cubicBezTo>
                  <a:pt x="1521143" y="462915"/>
                  <a:pt x="1538288" y="458153"/>
                  <a:pt x="1550670" y="446722"/>
                </a:cubicBezTo>
                <a:lnTo>
                  <a:pt x="1600200" y="461010"/>
                </a:lnTo>
                <a:lnTo>
                  <a:pt x="1564005" y="587693"/>
                </a:lnTo>
                <a:lnTo>
                  <a:pt x="1514475" y="573405"/>
                </a:lnTo>
                <a:cubicBezTo>
                  <a:pt x="1510665" y="558165"/>
                  <a:pt x="1498282" y="545783"/>
                  <a:pt x="1482090" y="541020"/>
                </a:cubicBezTo>
                <a:cubicBezTo>
                  <a:pt x="1457325" y="534353"/>
                  <a:pt x="1431607" y="548640"/>
                  <a:pt x="1423988" y="573405"/>
                </a:cubicBezTo>
                <a:cubicBezTo>
                  <a:pt x="1417320" y="598170"/>
                  <a:pt x="1431607" y="623888"/>
                  <a:pt x="1456373" y="631508"/>
                </a:cubicBezTo>
                <a:cubicBezTo>
                  <a:pt x="1472565" y="636270"/>
                  <a:pt x="1489710" y="631508"/>
                  <a:pt x="1502093" y="620078"/>
                </a:cubicBezTo>
                <a:lnTo>
                  <a:pt x="1551623" y="634365"/>
                </a:lnTo>
                <a:lnTo>
                  <a:pt x="1515428" y="761048"/>
                </a:lnTo>
                <a:lnTo>
                  <a:pt x="1465898" y="746760"/>
                </a:lnTo>
                <a:cubicBezTo>
                  <a:pt x="1462088" y="731520"/>
                  <a:pt x="1449705" y="719138"/>
                  <a:pt x="1433513" y="714375"/>
                </a:cubicBezTo>
                <a:cubicBezTo>
                  <a:pt x="1408748" y="707708"/>
                  <a:pt x="1383030" y="721995"/>
                  <a:pt x="1375410" y="746760"/>
                </a:cubicBezTo>
                <a:cubicBezTo>
                  <a:pt x="1368743" y="771525"/>
                  <a:pt x="1383030" y="797243"/>
                  <a:pt x="1407795" y="804863"/>
                </a:cubicBezTo>
                <a:cubicBezTo>
                  <a:pt x="1423988" y="809625"/>
                  <a:pt x="1441132" y="804863"/>
                  <a:pt x="1453515" y="793433"/>
                </a:cubicBezTo>
                <a:lnTo>
                  <a:pt x="1503045" y="807720"/>
                </a:lnTo>
                <a:lnTo>
                  <a:pt x="1466850" y="934402"/>
                </a:lnTo>
                <a:lnTo>
                  <a:pt x="1417320" y="920115"/>
                </a:lnTo>
                <a:cubicBezTo>
                  <a:pt x="1413510" y="904875"/>
                  <a:pt x="1401128" y="892493"/>
                  <a:pt x="1384935" y="887730"/>
                </a:cubicBezTo>
                <a:cubicBezTo>
                  <a:pt x="1360170" y="881063"/>
                  <a:pt x="1334453" y="895350"/>
                  <a:pt x="1326832" y="920115"/>
                </a:cubicBezTo>
                <a:cubicBezTo>
                  <a:pt x="1320165" y="944880"/>
                  <a:pt x="1334453" y="970598"/>
                  <a:pt x="1359218" y="978218"/>
                </a:cubicBezTo>
                <a:cubicBezTo>
                  <a:pt x="1375410" y="982980"/>
                  <a:pt x="1392555" y="978218"/>
                  <a:pt x="1404938" y="966788"/>
                </a:cubicBezTo>
                <a:lnTo>
                  <a:pt x="1454468" y="981075"/>
                </a:lnTo>
                <a:lnTo>
                  <a:pt x="1418273" y="1107758"/>
                </a:lnTo>
                <a:lnTo>
                  <a:pt x="1368743" y="1093470"/>
                </a:lnTo>
                <a:cubicBezTo>
                  <a:pt x="1364932" y="1078230"/>
                  <a:pt x="1352550" y="1065848"/>
                  <a:pt x="1336357" y="1061085"/>
                </a:cubicBezTo>
                <a:cubicBezTo>
                  <a:pt x="1311593" y="1054418"/>
                  <a:pt x="1285875" y="1068705"/>
                  <a:pt x="1278255" y="1093470"/>
                </a:cubicBezTo>
                <a:cubicBezTo>
                  <a:pt x="1271588" y="1118235"/>
                  <a:pt x="1285875" y="1143953"/>
                  <a:pt x="1310640" y="1151573"/>
                </a:cubicBezTo>
                <a:cubicBezTo>
                  <a:pt x="1326832" y="1156335"/>
                  <a:pt x="1343978" y="1151573"/>
                  <a:pt x="1356360" y="1140143"/>
                </a:cubicBezTo>
                <a:lnTo>
                  <a:pt x="1405890" y="1154430"/>
                </a:lnTo>
                <a:lnTo>
                  <a:pt x="1369695" y="1281113"/>
                </a:lnTo>
                <a:lnTo>
                  <a:pt x="1320165" y="1266825"/>
                </a:lnTo>
                <a:cubicBezTo>
                  <a:pt x="1316355" y="1251585"/>
                  <a:pt x="1303973" y="1239203"/>
                  <a:pt x="1287780" y="1234440"/>
                </a:cubicBezTo>
                <a:cubicBezTo>
                  <a:pt x="1263015" y="1227773"/>
                  <a:pt x="1237298" y="1242060"/>
                  <a:pt x="1229678" y="1266825"/>
                </a:cubicBezTo>
                <a:cubicBezTo>
                  <a:pt x="1223010" y="1291590"/>
                  <a:pt x="1237298" y="1317308"/>
                  <a:pt x="1262063" y="1324928"/>
                </a:cubicBezTo>
                <a:cubicBezTo>
                  <a:pt x="1278255" y="1329690"/>
                  <a:pt x="1295400" y="1324928"/>
                  <a:pt x="1307782" y="1313498"/>
                </a:cubicBezTo>
                <a:lnTo>
                  <a:pt x="1357313" y="1327785"/>
                </a:lnTo>
                <a:lnTo>
                  <a:pt x="1321118" y="1454468"/>
                </a:lnTo>
                <a:lnTo>
                  <a:pt x="1271588" y="1440180"/>
                </a:lnTo>
                <a:cubicBezTo>
                  <a:pt x="1267778" y="1424940"/>
                  <a:pt x="1255395" y="1412558"/>
                  <a:pt x="1239203" y="1407795"/>
                </a:cubicBezTo>
                <a:cubicBezTo>
                  <a:pt x="1214438" y="1401128"/>
                  <a:pt x="1188720" y="1415415"/>
                  <a:pt x="1181100" y="1440180"/>
                </a:cubicBezTo>
                <a:cubicBezTo>
                  <a:pt x="1174432" y="1464945"/>
                  <a:pt x="1188720" y="1490663"/>
                  <a:pt x="1213485" y="1498283"/>
                </a:cubicBezTo>
                <a:cubicBezTo>
                  <a:pt x="1229678" y="1503045"/>
                  <a:pt x="1246823" y="1498283"/>
                  <a:pt x="1259205" y="1486853"/>
                </a:cubicBezTo>
                <a:lnTo>
                  <a:pt x="1308735" y="1501140"/>
                </a:lnTo>
                <a:lnTo>
                  <a:pt x="1272540" y="1627823"/>
                </a:lnTo>
                <a:lnTo>
                  <a:pt x="1223010" y="1613535"/>
                </a:lnTo>
                <a:cubicBezTo>
                  <a:pt x="1219200" y="1598295"/>
                  <a:pt x="1206818" y="1585913"/>
                  <a:pt x="1190625" y="1581150"/>
                </a:cubicBezTo>
                <a:cubicBezTo>
                  <a:pt x="1165860" y="1574483"/>
                  <a:pt x="1140143" y="1588770"/>
                  <a:pt x="1132523" y="1613535"/>
                </a:cubicBezTo>
                <a:cubicBezTo>
                  <a:pt x="1125855" y="1638300"/>
                  <a:pt x="1140143" y="1664018"/>
                  <a:pt x="1164907" y="1671638"/>
                </a:cubicBezTo>
                <a:cubicBezTo>
                  <a:pt x="1181100" y="1676400"/>
                  <a:pt x="1198245" y="1671638"/>
                  <a:pt x="1210628" y="1660208"/>
                </a:cubicBezTo>
                <a:lnTo>
                  <a:pt x="1260157" y="1674495"/>
                </a:lnTo>
                <a:lnTo>
                  <a:pt x="1223963" y="1801178"/>
                </a:lnTo>
                <a:lnTo>
                  <a:pt x="1174432" y="1786890"/>
                </a:lnTo>
                <a:cubicBezTo>
                  <a:pt x="1170623" y="1771650"/>
                  <a:pt x="1158240" y="1759268"/>
                  <a:pt x="1142048" y="1754505"/>
                </a:cubicBezTo>
                <a:cubicBezTo>
                  <a:pt x="1117282" y="1747838"/>
                  <a:pt x="1091565" y="1762125"/>
                  <a:pt x="1083945" y="1786890"/>
                </a:cubicBezTo>
                <a:cubicBezTo>
                  <a:pt x="1077278" y="1811655"/>
                  <a:pt x="1091565" y="1837373"/>
                  <a:pt x="1116330" y="1844993"/>
                </a:cubicBezTo>
                <a:cubicBezTo>
                  <a:pt x="1132523" y="1849755"/>
                  <a:pt x="1149668" y="1844993"/>
                  <a:pt x="1162050" y="1833563"/>
                </a:cubicBezTo>
                <a:lnTo>
                  <a:pt x="1211580" y="1847850"/>
                </a:lnTo>
                <a:lnTo>
                  <a:pt x="1189673" y="1925003"/>
                </a:lnTo>
                <a:lnTo>
                  <a:pt x="0" y="1586865"/>
                </a:lnTo>
                <a:lnTo>
                  <a:pt x="444818" y="0"/>
                </a:lnTo>
                <a:close/>
              </a:path>
            </a:pathLst>
          </a:custGeom>
          <a:solidFill>
            <a:srgbClr val="FFFFFF"/>
          </a:solidFill>
          <a:ln>
            <a:noFill/>
          </a:ln>
          <a:effectLst>
            <a:outerShdw blurRad="57150" rotWithShape="0" algn="bl" dir="5400000" dist="19050">
              <a:srgbClr val="000000">
                <a:alpha val="2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4" name="Google Shape;254;p29"/>
          <p:cNvGrpSpPr/>
          <p:nvPr/>
        </p:nvGrpSpPr>
        <p:grpSpPr>
          <a:xfrm rot="2112144">
            <a:off x="3604661" y="5150263"/>
            <a:ext cx="2529871" cy="579563"/>
            <a:chOff x="5438339" y="233749"/>
            <a:chExt cx="5585545" cy="1279581"/>
          </a:xfrm>
        </p:grpSpPr>
        <p:sp>
          <p:nvSpPr>
            <p:cNvPr id="255" name="Google Shape;255;p29"/>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29"/>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8" name="Google Shape;258;p29"/>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29"/>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29"/>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29"/>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29"/>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29"/>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29"/>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29"/>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29"/>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7" name="Google Shape;267;p29"/>
          <p:cNvGrpSpPr/>
          <p:nvPr/>
        </p:nvGrpSpPr>
        <p:grpSpPr>
          <a:xfrm rot="2112144">
            <a:off x="8482060" y="1181770"/>
            <a:ext cx="2529871" cy="579563"/>
            <a:chOff x="5438339" y="233749"/>
            <a:chExt cx="5585545" cy="1279581"/>
          </a:xfrm>
        </p:grpSpPr>
        <p:sp>
          <p:nvSpPr>
            <p:cNvPr id="268" name="Google Shape;268;p29"/>
            <p:cNvSpPr/>
            <p:nvPr/>
          </p:nvSpPr>
          <p:spPr>
            <a:xfrm>
              <a:off x="5438339" y="233749"/>
              <a:ext cx="5585545" cy="1279581"/>
            </a:xfrm>
            <a:custGeom>
              <a:rect b="b" l="l" r="r" t="t"/>
              <a:pathLst>
                <a:path extrusionOk="0" h="1279581" w="5585545">
                  <a:moveTo>
                    <a:pt x="50303" y="64721"/>
                  </a:moveTo>
                  <a:cubicBezTo>
                    <a:pt x="-63997" y="80914"/>
                    <a:pt x="184605" y="208549"/>
                    <a:pt x="252233" y="280939"/>
                  </a:cubicBezTo>
                  <a:cubicBezTo>
                    <a:pt x="263663" y="293321"/>
                    <a:pt x="276045" y="306656"/>
                    <a:pt x="276045" y="321896"/>
                  </a:cubicBezTo>
                  <a:cubicBezTo>
                    <a:pt x="276998" y="344756"/>
                    <a:pt x="250328" y="362854"/>
                    <a:pt x="224610" y="375236"/>
                  </a:cubicBezTo>
                  <a:cubicBezTo>
                    <a:pt x="194130" y="389524"/>
                    <a:pt x="161745" y="400954"/>
                    <a:pt x="128408" y="408574"/>
                  </a:cubicBezTo>
                  <a:cubicBezTo>
                    <a:pt x="112215" y="412384"/>
                    <a:pt x="94118" y="416194"/>
                    <a:pt x="83640" y="425719"/>
                  </a:cubicBezTo>
                  <a:cubicBezTo>
                    <a:pt x="63638" y="443816"/>
                    <a:pt x="75068" y="470486"/>
                    <a:pt x="90308" y="491441"/>
                  </a:cubicBezTo>
                  <a:cubicBezTo>
                    <a:pt x="116025" y="526684"/>
                    <a:pt x="148410" y="559069"/>
                    <a:pt x="169365" y="597169"/>
                  </a:cubicBezTo>
                  <a:cubicBezTo>
                    <a:pt x="190320" y="635269"/>
                    <a:pt x="196035" y="679084"/>
                    <a:pt x="168413" y="714326"/>
                  </a:cubicBezTo>
                  <a:cubicBezTo>
                    <a:pt x="140790" y="748616"/>
                    <a:pt x="88403" y="764809"/>
                    <a:pt x="41730" y="782906"/>
                  </a:cubicBezTo>
                  <a:cubicBezTo>
                    <a:pt x="24585" y="789574"/>
                    <a:pt x="6488" y="797194"/>
                    <a:pt x="1725" y="811481"/>
                  </a:cubicBezTo>
                  <a:cubicBezTo>
                    <a:pt x="-3990" y="825769"/>
                    <a:pt x="5535" y="841009"/>
                    <a:pt x="15060" y="853391"/>
                  </a:cubicBezTo>
                  <a:cubicBezTo>
                    <a:pt x="67448" y="925781"/>
                    <a:pt x="118883" y="999124"/>
                    <a:pt x="171270" y="1071514"/>
                  </a:cubicBezTo>
                  <a:cubicBezTo>
                    <a:pt x="102690" y="1118186"/>
                    <a:pt x="48398" y="1177241"/>
                    <a:pt x="14108" y="1241059"/>
                  </a:cubicBezTo>
                  <a:cubicBezTo>
                    <a:pt x="47445" y="1247726"/>
                    <a:pt x="80783" y="1253441"/>
                    <a:pt x="114120" y="1260109"/>
                  </a:cubicBezTo>
                  <a:cubicBezTo>
                    <a:pt x="114120" y="1260109"/>
                    <a:pt x="4496573" y="1303924"/>
                    <a:pt x="5381446" y="1260109"/>
                  </a:cubicBezTo>
                  <a:cubicBezTo>
                    <a:pt x="5408116" y="1259156"/>
                    <a:pt x="5433833" y="1258204"/>
                    <a:pt x="5460503" y="1259156"/>
                  </a:cubicBezTo>
                  <a:cubicBezTo>
                    <a:pt x="5472885" y="1204864"/>
                    <a:pt x="5453835" y="1147714"/>
                    <a:pt x="5408116" y="1103899"/>
                  </a:cubicBezTo>
                  <a:cubicBezTo>
                    <a:pt x="5402401" y="1099136"/>
                    <a:pt x="5396685" y="1093421"/>
                    <a:pt x="5394780" y="1086754"/>
                  </a:cubicBezTo>
                  <a:cubicBezTo>
                    <a:pt x="5391923" y="1076276"/>
                    <a:pt x="5399543" y="1066751"/>
                    <a:pt x="5409068" y="1059131"/>
                  </a:cubicBezTo>
                  <a:cubicBezTo>
                    <a:pt x="5453835" y="1020079"/>
                    <a:pt x="5530035" y="1001029"/>
                    <a:pt x="5554801" y="953404"/>
                  </a:cubicBezTo>
                  <a:cubicBezTo>
                    <a:pt x="5573851" y="917209"/>
                    <a:pt x="5553848" y="874346"/>
                    <a:pt x="5519558" y="844819"/>
                  </a:cubicBezTo>
                  <a:cubicBezTo>
                    <a:pt x="5485268" y="815291"/>
                    <a:pt x="5438596" y="797194"/>
                    <a:pt x="5392876" y="779096"/>
                  </a:cubicBezTo>
                  <a:cubicBezTo>
                    <a:pt x="5364301" y="767666"/>
                    <a:pt x="5330963" y="749569"/>
                    <a:pt x="5336678" y="725756"/>
                  </a:cubicBezTo>
                  <a:cubicBezTo>
                    <a:pt x="5339535" y="712421"/>
                    <a:pt x="5353823" y="701944"/>
                    <a:pt x="5368110" y="694324"/>
                  </a:cubicBezTo>
                  <a:cubicBezTo>
                    <a:pt x="5435738" y="654319"/>
                    <a:pt x="5519558" y="626696"/>
                    <a:pt x="5567183" y="572404"/>
                  </a:cubicBezTo>
                  <a:cubicBezTo>
                    <a:pt x="5578613" y="560021"/>
                    <a:pt x="5587185" y="544781"/>
                    <a:pt x="5585280" y="529541"/>
                  </a:cubicBezTo>
                  <a:cubicBezTo>
                    <a:pt x="5583376" y="507634"/>
                    <a:pt x="5561468" y="490489"/>
                    <a:pt x="5540513" y="476201"/>
                  </a:cubicBezTo>
                  <a:cubicBezTo>
                    <a:pt x="5468123" y="427624"/>
                    <a:pt x="5382398" y="392381"/>
                    <a:pt x="5298578" y="355234"/>
                  </a:cubicBezTo>
                  <a:cubicBezTo>
                    <a:pt x="5290005" y="351424"/>
                    <a:pt x="5280480" y="347614"/>
                    <a:pt x="5277623" y="339994"/>
                  </a:cubicBezTo>
                  <a:cubicBezTo>
                    <a:pt x="5272860" y="330469"/>
                    <a:pt x="5280480" y="320944"/>
                    <a:pt x="5288101" y="312371"/>
                  </a:cubicBezTo>
                  <a:cubicBezTo>
                    <a:pt x="5362396" y="232361"/>
                    <a:pt x="5470028" y="165686"/>
                    <a:pt x="5502413" y="71389"/>
                  </a:cubicBezTo>
                  <a:cubicBezTo>
                    <a:pt x="5433833" y="57101"/>
                    <a:pt x="5360491" y="53291"/>
                    <a:pt x="5290005" y="60911"/>
                  </a:cubicBezTo>
                  <a:cubicBezTo>
                    <a:pt x="5286196" y="59959"/>
                    <a:pt x="1064715" y="-78154"/>
                    <a:pt x="50303" y="64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9" name="Google Shape;269;p29"/>
            <p:cNvSpPr/>
            <p:nvPr/>
          </p:nvSpPr>
          <p:spPr>
            <a:xfrm>
              <a:off x="6151773" y="1267163"/>
              <a:ext cx="87247" cy="89542"/>
            </a:xfrm>
            <a:custGeom>
              <a:rect b="b" l="l" r="r" t="t"/>
              <a:pathLst>
                <a:path extrusionOk="0" h="89542" w="87247">
                  <a:moveTo>
                    <a:pt x="41719" y="0"/>
                  </a:moveTo>
                  <a:cubicBezTo>
                    <a:pt x="-16384" y="0"/>
                    <a:pt x="-12574" y="89535"/>
                    <a:pt x="45529" y="89535"/>
                  </a:cubicBezTo>
                  <a:cubicBezTo>
                    <a:pt x="103631" y="90488"/>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0" name="Google Shape;270;p29"/>
            <p:cNvSpPr/>
            <p:nvPr/>
          </p:nvSpPr>
          <p:spPr>
            <a:xfrm>
              <a:off x="6754706" y="923311"/>
              <a:ext cx="86533" cy="89535"/>
            </a:xfrm>
            <a:custGeom>
              <a:rect b="b" l="l" r="r" t="t"/>
              <a:pathLst>
                <a:path extrusionOk="0" h="89535" w="86533">
                  <a:moveTo>
                    <a:pt x="41719" y="0"/>
                  </a:moveTo>
                  <a:cubicBezTo>
                    <a:pt x="-16384" y="0"/>
                    <a:pt x="-12574" y="89535"/>
                    <a:pt x="45529" y="89535"/>
                  </a:cubicBezTo>
                  <a:cubicBezTo>
                    <a:pt x="102679" y="89535"/>
                    <a:pt x="98869"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29"/>
            <p:cNvSpPr/>
            <p:nvPr/>
          </p:nvSpPr>
          <p:spPr>
            <a:xfrm>
              <a:off x="6287981" y="506116"/>
              <a:ext cx="86879" cy="89542"/>
            </a:xfrm>
            <a:custGeom>
              <a:rect b="b" l="l" r="r" t="t"/>
              <a:pathLst>
                <a:path extrusionOk="0" h="89542" w="86879">
                  <a:moveTo>
                    <a:pt x="41719" y="0"/>
                  </a:moveTo>
                  <a:cubicBezTo>
                    <a:pt x="-16384" y="0"/>
                    <a:pt x="-12574" y="89535"/>
                    <a:pt x="45529" y="89535"/>
                  </a:cubicBezTo>
                  <a:cubicBezTo>
                    <a:pt x="102679" y="90487"/>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29"/>
            <p:cNvSpPr/>
            <p:nvPr/>
          </p:nvSpPr>
          <p:spPr>
            <a:xfrm>
              <a:off x="7370021" y="43848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a:off x="7397643" y="1330980"/>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a:off x="8135831" y="918548"/>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29"/>
            <p:cNvSpPr/>
            <p:nvPr/>
          </p:nvSpPr>
          <p:spPr>
            <a:xfrm>
              <a:off x="8729238" y="415628"/>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29"/>
            <p:cNvSpPr/>
            <p:nvPr/>
          </p:nvSpPr>
          <p:spPr>
            <a:xfrm>
              <a:off x="8824488" y="1317646"/>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7" name="Google Shape;277;p29"/>
            <p:cNvSpPr/>
            <p:nvPr/>
          </p:nvSpPr>
          <p:spPr>
            <a:xfrm>
              <a:off x="9526481" y="882353"/>
              <a:ext cx="87247" cy="89535"/>
            </a:xfrm>
            <a:custGeom>
              <a:rect b="b" l="l" r="r" t="t"/>
              <a:pathLst>
                <a:path extrusionOk="0" h="89535"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29"/>
            <p:cNvSpPr/>
            <p:nvPr/>
          </p:nvSpPr>
          <p:spPr>
            <a:xfrm>
              <a:off x="10134176" y="443251"/>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a:off x="10233236" y="1312883"/>
              <a:ext cx="87247" cy="89534"/>
            </a:xfrm>
            <a:custGeom>
              <a:rect b="b" l="l" r="r" t="t"/>
              <a:pathLst>
                <a:path extrusionOk="0" h="89534" w="87247">
                  <a:moveTo>
                    <a:pt x="41719" y="0"/>
                  </a:moveTo>
                  <a:cubicBezTo>
                    <a:pt x="-16384" y="0"/>
                    <a:pt x="-12574" y="89535"/>
                    <a:pt x="45529" y="89535"/>
                  </a:cubicBezTo>
                  <a:cubicBezTo>
                    <a:pt x="103631" y="89535"/>
                    <a:pt x="99821" y="0"/>
                    <a:pt x="417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80" name="Google Shape;280;p29"/>
          <p:cNvSpPr txBox="1"/>
          <p:nvPr>
            <p:ph type="title"/>
          </p:nvPr>
        </p:nvSpPr>
        <p:spPr>
          <a:xfrm>
            <a:off x="481875" y="2235600"/>
            <a:ext cx="3653700" cy="21624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5000"/>
              <a:buNone/>
            </a:pPr>
            <a:r>
              <a:rPr lang="en"/>
              <a:t>03</a:t>
            </a:r>
            <a:endParaRPr/>
          </a:p>
        </p:txBody>
      </p:sp>
      <p:sp>
        <p:nvSpPr>
          <p:cNvPr id="281" name="Google Shape;281;p29"/>
          <p:cNvSpPr txBox="1"/>
          <p:nvPr>
            <p:ph idx="1" type="subTitle"/>
          </p:nvPr>
        </p:nvSpPr>
        <p:spPr>
          <a:xfrm>
            <a:off x="4559100" y="2031800"/>
            <a:ext cx="5830200" cy="71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3600"/>
              <a:buNone/>
            </a:pPr>
            <a:r>
              <a:rPr b="0" lang="en" sz="7000">
                <a:latin typeface="Just Another Hand"/>
                <a:ea typeface="Just Another Hand"/>
                <a:cs typeface="Just Another Hand"/>
                <a:sym typeface="Just Another Hand"/>
              </a:rPr>
              <a:t>Cutscenes</a:t>
            </a:r>
            <a:endParaRPr b="0" sz="7000">
              <a:latin typeface="Just Another Hand"/>
              <a:ea typeface="Just Another Hand"/>
              <a:cs typeface="Just Another Hand"/>
              <a:sym typeface="Just Another Hand"/>
            </a:endParaRPr>
          </a:p>
        </p:txBody>
      </p:sp>
      <p:sp>
        <p:nvSpPr>
          <p:cNvPr id="282" name="Google Shape;282;p29"/>
          <p:cNvSpPr txBox="1"/>
          <p:nvPr>
            <p:ph idx="2" type="body"/>
          </p:nvPr>
        </p:nvSpPr>
        <p:spPr>
          <a:xfrm>
            <a:off x="4611119" y="3435300"/>
            <a:ext cx="5517900" cy="20751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2100"/>
              </a:spcBef>
              <a:spcAft>
                <a:spcPts val="2100"/>
              </a:spcAft>
              <a:buSzPts val="1900"/>
              <a:buNone/>
            </a:pPr>
            <a:r>
              <a:rPr lang="en"/>
              <a:t>The cinematics in the game</a:t>
            </a:r>
            <a:endParaRPr/>
          </a:p>
        </p:txBody>
      </p:sp>
      <p:sp>
        <p:nvSpPr>
          <p:cNvPr id="283" name="Google Shape;283;p29"/>
          <p:cNvSpPr/>
          <p:nvPr/>
        </p:nvSpPr>
        <p:spPr>
          <a:xfrm>
            <a:off x="1019941" y="2031259"/>
            <a:ext cx="1047928" cy="915671"/>
          </a:xfrm>
          <a:custGeom>
            <a:rect b="b" l="l" r="r" t="t"/>
            <a:pathLst>
              <a:path extrusionOk="0" h="505198" w="578167">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4" name="Google Shape;284;p29"/>
          <p:cNvGrpSpPr/>
          <p:nvPr/>
        </p:nvGrpSpPr>
        <p:grpSpPr>
          <a:xfrm>
            <a:off x="5722100" y="1440172"/>
            <a:ext cx="437755" cy="434298"/>
            <a:chOff x="9479277" y="3818260"/>
            <a:chExt cx="437755" cy="434298"/>
          </a:xfrm>
        </p:grpSpPr>
        <p:sp>
          <p:nvSpPr>
            <p:cNvPr id="285" name="Google Shape;285;p29"/>
            <p:cNvSpPr/>
            <p:nvPr/>
          </p:nvSpPr>
          <p:spPr>
            <a:xfrm>
              <a:off x="9479277" y="3830158"/>
              <a:ext cx="422400" cy="4224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29"/>
            <p:cNvSpPr/>
            <p:nvPr/>
          </p:nvSpPr>
          <p:spPr>
            <a:xfrm>
              <a:off x="9601133" y="3818260"/>
              <a:ext cx="315900" cy="315900"/>
            </a:xfrm>
            <a:prstGeom prst="ellipse">
              <a:avLst/>
            </a:prstGeom>
            <a:gradFill>
              <a:gsLst>
                <a:gs pos="0">
                  <a:srgbClr val="FFFFFF"/>
                </a:gs>
                <a:gs pos="100000">
                  <a:srgbClr val="9AC0E1"/>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p:nvPr/>
        </p:nvSpPr>
        <p:spPr>
          <a:xfrm>
            <a:off x="928350" y="876300"/>
            <a:ext cx="10539600" cy="5130300"/>
          </a:xfrm>
          <a:prstGeom prst="rect">
            <a:avLst/>
          </a:prstGeom>
          <a:solidFill>
            <a:schemeClr val="lt1"/>
          </a:solidFill>
          <a:ln>
            <a:noFill/>
          </a:ln>
          <a:effectLst>
            <a:outerShdw blurRad="50800" rotWithShape="0" algn="tl" dir="2700000" dist="12700">
              <a:srgbClr val="000000">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92" name="Google Shape;292;p30"/>
          <p:cNvSpPr txBox="1"/>
          <p:nvPr>
            <p:ph type="title"/>
          </p:nvPr>
        </p:nvSpPr>
        <p:spPr>
          <a:xfrm>
            <a:off x="1114000" y="1873525"/>
            <a:ext cx="10011300" cy="316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6000"/>
              <a:buNone/>
            </a:pPr>
            <a:r>
              <a:rPr lang="en" sz="3300"/>
              <a:t>I ended the year working on both learning how to create cutscenes, and doing as many cutscenes as I could manage for the physical game. However, due to several errors in attempting to pull all of the needed content, I was unable to complete as much as I wanted to.</a:t>
            </a:r>
            <a:endParaRPr sz="3300"/>
          </a:p>
        </p:txBody>
      </p:sp>
      <p:grpSp>
        <p:nvGrpSpPr>
          <p:cNvPr id="293" name="Google Shape;293;p30"/>
          <p:cNvGrpSpPr/>
          <p:nvPr/>
        </p:nvGrpSpPr>
        <p:grpSpPr>
          <a:xfrm rot="2952867">
            <a:off x="570292" y="640009"/>
            <a:ext cx="1621850" cy="1554161"/>
            <a:chOff x="1862977" y="593376"/>
            <a:chExt cx="1320998" cy="1265866"/>
          </a:xfrm>
        </p:grpSpPr>
        <p:sp>
          <p:nvSpPr>
            <p:cNvPr id="294" name="Google Shape;294;p30"/>
            <p:cNvSpPr/>
            <p:nvPr/>
          </p:nvSpPr>
          <p:spPr>
            <a:xfrm>
              <a:off x="1863422" y="593376"/>
              <a:ext cx="1320553" cy="1265866"/>
            </a:xfrm>
            <a:custGeom>
              <a:rect b="b" l="l" r="r" t="t"/>
              <a:pathLst>
                <a:path extrusionOk="0" h="2797493" w="2918349">
                  <a:moveTo>
                    <a:pt x="1290514" y="0"/>
                  </a:moveTo>
                  <a:cubicBezTo>
                    <a:pt x="1381002" y="0"/>
                    <a:pt x="1466727" y="30480"/>
                    <a:pt x="1537212" y="88583"/>
                  </a:cubicBezTo>
                  <a:lnTo>
                    <a:pt x="2773557" y="1094423"/>
                  </a:lnTo>
                  <a:cubicBezTo>
                    <a:pt x="2865949" y="1169670"/>
                    <a:pt x="2919289" y="1280160"/>
                    <a:pt x="2918337" y="1399223"/>
                  </a:cubicBezTo>
                  <a:cubicBezTo>
                    <a:pt x="2918337" y="1518285"/>
                    <a:pt x="2865949" y="1628775"/>
                    <a:pt x="2773557" y="1704023"/>
                  </a:cubicBezTo>
                  <a:lnTo>
                    <a:pt x="1536259" y="2708910"/>
                  </a:lnTo>
                  <a:cubicBezTo>
                    <a:pt x="1464822" y="2767013"/>
                    <a:pt x="1380049" y="2797493"/>
                    <a:pt x="1289562" y="2797493"/>
                  </a:cubicBezTo>
                  <a:cubicBezTo>
                    <a:pt x="1072392" y="2797493"/>
                    <a:pt x="895227" y="2621280"/>
                    <a:pt x="895227" y="2405063"/>
                  </a:cubicBezTo>
                  <a:cubicBezTo>
                    <a:pt x="731397" y="2484120"/>
                    <a:pt x="484699" y="2499360"/>
                    <a:pt x="484699" y="2499360"/>
                  </a:cubicBezTo>
                  <a:lnTo>
                    <a:pt x="484663" y="2495982"/>
                  </a:lnTo>
                  <a:lnTo>
                    <a:pt x="437198" y="2495982"/>
                  </a:lnTo>
                  <a:cubicBezTo>
                    <a:pt x="196215" y="2495982"/>
                    <a:pt x="0" y="2301288"/>
                    <a:pt x="0" y="2062173"/>
                  </a:cubicBezTo>
                  <a:lnTo>
                    <a:pt x="0" y="986628"/>
                  </a:lnTo>
                  <a:cubicBezTo>
                    <a:pt x="0" y="747513"/>
                    <a:pt x="196215" y="552819"/>
                    <a:pt x="437198" y="552819"/>
                  </a:cubicBezTo>
                  <a:lnTo>
                    <a:pt x="463871" y="552819"/>
                  </a:lnTo>
                  <a:lnTo>
                    <a:pt x="463744" y="541020"/>
                  </a:lnTo>
                  <a:cubicBezTo>
                    <a:pt x="629479" y="539115"/>
                    <a:pt x="896179" y="446723"/>
                    <a:pt x="896179" y="446723"/>
                  </a:cubicBezTo>
                  <a:lnTo>
                    <a:pt x="896179" y="393383"/>
                  </a:lnTo>
                  <a:cubicBezTo>
                    <a:pt x="896179" y="176213"/>
                    <a:pt x="1073344" y="0"/>
                    <a:pt x="1290514" y="0"/>
                  </a:cubicBezTo>
                  <a:close/>
                </a:path>
              </a:pathLst>
            </a:custGeom>
            <a:solidFill>
              <a:srgbClr val="C2DDB6"/>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p30"/>
            <p:cNvSpPr/>
            <p:nvPr/>
          </p:nvSpPr>
          <p:spPr>
            <a:xfrm>
              <a:off x="1862977" y="851054"/>
              <a:ext cx="236191" cy="881253"/>
            </a:xfrm>
            <a:custGeom>
              <a:rect b="b" l="l" r="r" t="t"/>
              <a:pathLst>
                <a:path extrusionOk="0" h="1958339" w="521969">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6" name="Google Shape;296;p30"/>
          <p:cNvGrpSpPr/>
          <p:nvPr/>
        </p:nvGrpSpPr>
        <p:grpSpPr>
          <a:xfrm>
            <a:off x="10797575" y="1081822"/>
            <a:ext cx="437755" cy="434298"/>
            <a:chOff x="9479277" y="3818260"/>
            <a:chExt cx="437755" cy="434298"/>
          </a:xfrm>
        </p:grpSpPr>
        <p:sp>
          <p:nvSpPr>
            <p:cNvPr id="297" name="Google Shape;297;p30"/>
            <p:cNvSpPr/>
            <p:nvPr/>
          </p:nvSpPr>
          <p:spPr>
            <a:xfrm>
              <a:off x="9479277" y="3830158"/>
              <a:ext cx="422400" cy="4224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50800">
                <a:srgbClr val="000000">
                  <a:alpha val="6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p30"/>
            <p:cNvSpPr/>
            <p:nvPr/>
          </p:nvSpPr>
          <p:spPr>
            <a:xfrm>
              <a:off x="9601133" y="3818260"/>
              <a:ext cx="315900" cy="315900"/>
            </a:xfrm>
            <a:prstGeom prst="ellipse">
              <a:avLst/>
            </a:prstGeom>
            <a:gradFill>
              <a:gsLst>
                <a:gs pos="0">
                  <a:srgbClr val="FFFFFF"/>
                </a:gs>
                <a:gs pos="100000">
                  <a:srgbClr val="B6ABD0"/>
                </a:gs>
              </a:gsLst>
              <a:path path="circle">
                <a:fillToRect b="50%" l="50%" r="50%" t="50%"/>
              </a:path>
              <a:tileRect/>
            </a:gradFill>
            <a:ln>
              <a:noFill/>
            </a:ln>
            <a:effectLst>
              <a:outerShdw blurRad="88900" rotWithShape="0" algn="tr" dir="8100000" dist="10160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Example : </a:t>
            </a:r>
            <a:endParaRPr/>
          </a:p>
        </p:txBody>
      </p:sp>
      <p:pic>
        <p:nvPicPr>
          <p:cNvPr id="304" name="Google Shape;304;p31" title="DocksMap.avi">
            <a:hlinkClick r:id="rId3"/>
          </p:cNvPr>
          <p:cNvPicPr preferRelativeResize="0"/>
          <p:nvPr/>
        </p:nvPicPr>
        <p:blipFill>
          <a:blip r:embed="rId4">
            <a:alphaModFix/>
          </a:blip>
          <a:stretch>
            <a:fillRect/>
          </a:stretch>
        </p:blipFill>
        <p:spPr>
          <a:xfrm>
            <a:off x="1739113" y="1443280"/>
            <a:ext cx="8713770" cy="4901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Example :</a:t>
            </a:r>
            <a:endParaRPr/>
          </a:p>
        </p:txBody>
      </p:sp>
      <p:pic>
        <p:nvPicPr>
          <p:cNvPr id="310" name="Google Shape;310;p32" title="jordanCutscene.mp4">
            <a:hlinkClick r:id="rId3"/>
          </p:cNvPr>
          <p:cNvPicPr preferRelativeResize="0"/>
          <p:nvPr/>
        </p:nvPicPr>
        <p:blipFill>
          <a:blip r:embed="rId4">
            <a:alphaModFix/>
          </a:blip>
          <a:stretch>
            <a:fillRect/>
          </a:stretch>
        </p:blipFill>
        <p:spPr>
          <a:xfrm>
            <a:off x="3005863" y="1485325"/>
            <a:ext cx="6180275" cy="463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3B3B3B"/>
      </a:dk2>
      <a:lt2>
        <a:srgbClr val="D8D8D8"/>
      </a:lt2>
      <a:accent1>
        <a:srgbClr val="D9EAD3"/>
      </a:accent1>
      <a:accent2>
        <a:srgbClr val="F9E6AB"/>
      </a:accent2>
      <a:accent3>
        <a:srgbClr val="CFE2F3"/>
      </a:accent3>
      <a:accent4>
        <a:srgbClr val="EAD1DC"/>
      </a:accent4>
      <a:accent5>
        <a:srgbClr val="D9D2E9"/>
      </a:accent5>
      <a:accent6>
        <a:srgbClr val="C1E6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